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265" r:id="rId2"/>
    <p:sldId id="294" r:id="rId3"/>
    <p:sldId id="292" r:id="rId4"/>
    <p:sldId id="295" r:id="rId5"/>
    <p:sldId id="269" r:id="rId6"/>
    <p:sldId id="257" r:id="rId7"/>
    <p:sldId id="296" r:id="rId8"/>
    <p:sldId id="297" r:id="rId9"/>
    <p:sldId id="289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8F8"/>
    <a:srgbClr val="FF6600"/>
    <a:srgbClr val="FB9BB0"/>
    <a:srgbClr val="F7476D"/>
    <a:srgbClr val="83DDFD"/>
    <a:srgbClr val="F85E7F"/>
    <a:srgbClr val="A9F973"/>
    <a:srgbClr val="C5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5931" autoAdjust="0"/>
  </p:normalViewPr>
  <p:slideViewPr>
    <p:cSldViewPr>
      <p:cViewPr>
        <p:scale>
          <a:sx n="90" d="100"/>
          <a:sy n="90" d="100"/>
        </p:scale>
        <p:origin x="-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5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3AA5B-9968-4732-9CA2-82693FF9D64F}" type="doc">
      <dgm:prSet loTypeId="urn:microsoft.com/office/officeart/2005/8/layout/vList2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2E32215-E10B-48E0-87FB-0CD8BF9B5CE0}">
      <dgm:prSet phldrT="[Текст]" custT="1"/>
      <dgm:spPr/>
      <dgm:t>
        <a:bodyPr/>
        <a:lstStyle/>
        <a:p>
          <a:pPr algn="ctr"/>
          <a:r>
            <a:rPr lang="ru-RU" sz="2000" b="1" dirty="0" smtClean="0">
              <a:ln/>
              <a:latin typeface="Times New Roman" pitchFamily="18" charset="0"/>
              <a:cs typeface="Times New Roman" pitchFamily="18" charset="0"/>
            </a:rPr>
            <a:t>Целевые ориентиры в сфере образования</a:t>
          </a:r>
          <a:endParaRPr lang="ru-RU" sz="2000" b="1" dirty="0">
            <a:ln/>
            <a:latin typeface="Times New Roman" pitchFamily="18" charset="0"/>
            <a:cs typeface="Times New Roman" pitchFamily="18" charset="0"/>
          </a:endParaRPr>
        </a:p>
      </dgm:t>
    </dgm:pt>
    <dgm:pt modelId="{9DB8ED49-4A68-4511-BA97-50EC8D1C3AD9}" type="parTrans" cxnId="{D720B67A-443A-476F-81AB-55A5FF1C79F3}">
      <dgm:prSet/>
      <dgm:spPr/>
      <dgm:t>
        <a:bodyPr/>
        <a:lstStyle/>
        <a:p>
          <a:endParaRPr lang="ru-RU"/>
        </a:p>
      </dgm:t>
    </dgm:pt>
    <dgm:pt modelId="{D7E3E78E-B6F0-4685-8074-90945679AA57}" type="sibTrans" cxnId="{D720B67A-443A-476F-81AB-55A5FF1C79F3}">
      <dgm:prSet/>
      <dgm:spPr/>
      <dgm:t>
        <a:bodyPr/>
        <a:lstStyle/>
        <a:p>
          <a:endParaRPr lang="ru-RU"/>
        </a:p>
      </dgm:t>
    </dgm:pt>
    <dgm:pt modelId="{30184F5D-A2BB-42C2-ACE7-4EE94751C45F}">
      <dgm:prSet phldrT="[Текст]" custT="1"/>
      <dgm:spPr/>
      <dgm:t>
        <a:bodyPr/>
        <a:lstStyle/>
        <a:p>
          <a:r>
            <a:rPr lang="ru-RU" sz="1500" dirty="0" smtClean="0"/>
            <a:t>- распоряжения и поручения Правительства Российской Федерации</a:t>
          </a:r>
          <a:endParaRPr lang="ru-RU" sz="1500" dirty="0"/>
        </a:p>
      </dgm:t>
    </dgm:pt>
    <dgm:pt modelId="{8653F878-CC0C-48AD-BDF9-34B173C86633}" type="parTrans" cxnId="{CCA4071B-2388-40FD-8C4D-23E528E9E614}">
      <dgm:prSet/>
      <dgm:spPr/>
      <dgm:t>
        <a:bodyPr/>
        <a:lstStyle/>
        <a:p>
          <a:endParaRPr lang="ru-RU"/>
        </a:p>
      </dgm:t>
    </dgm:pt>
    <dgm:pt modelId="{ADC0110A-31F5-4435-9C26-0D3F9EC667AF}" type="sibTrans" cxnId="{CCA4071B-2388-40FD-8C4D-23E528E9E614}">
      <dgm:prSet/>
      <dgm:spPr/>
      <dgm:t>
        <a:bodyPr/>
        <a:lstStyle/>
        <a:p>
          <a:endParaRPr lang="ru-RU"/>
        </a:p>
      </dgm:t>
    </dgm:pt>
    <dgm:pt modelId="{123FA808-C442-4414-B6AA-281EDE034333}">
      <dgm:prSet phldrT="[Текст]" custT="1"/>
      <dgm:spPr/>
      <dgm:t>
        <a:bodyPr/>
        <a:lstStyle/>
        <a:p>
          <a:r>
            <a:rPr lang="ru-RU" sz="1500" dirty="0" smtClean="0"/>
            <a:t>- распоряжения и поручения Губернатора Сахалинской области и                                                                                       Правительства Сахалинской области</a:t>
          </a:r>
          <a:endParaRPr lang="ru-RU" sz="1500" dirty="0"/>
        </a:p>
      </dgm:t>
    </dgm:pt>
    <dgm:pt modelId="{C4C37394-ABFA-4A40-88E2-BA283E437A95}" type="parTrans" cxnId="{70085422-0792-46E8-A759-84E5FA9C17D7}">
      <dgm:prSet/>
      <dgm:spPr/>
      <dgm:t>
        <a:bodyPr/>
        <a:lstStyle/>
        <a:p>
          <a:endParaRPr lang="ru-RU"/>
        </a:p>
      </dgm:t>
    </dgm:pt>
    <dgm:pt modelId="{4E1AE06B-3101-4308-956F-5BC061857A46}" type="sibTrans" cxnId="{70085422-0792-46E8-A759-84E5FA9C17D7}">
      <dgm:prSet/>
      <dgm:spPr/>
      <dgm:t>
        <a:bodyPr/>
        <a:lstStyle/>
        <a:p>
          <a:endParaRPr lang="ru-RU"/>
        </a:p>
      </dgm:t>
    </dgm:pt>
    <dgm:pt modelId="{8E0A6EBF-D0E0-4915-A90E-9FBF1412AE69}">
      <dgm:prSet phldrT="[Текст]" custT="1"/>
      <dgm:spPr/>
      <dgm:t>
        <a:bodyPr/>
        <a:lstStyle/>
        <a:p>
          <a:r>
            <a:rPr lang="ru-RU" sz="1500" dirty="0" smtClean="0"/>
            <a:t>- национальная образовательная инициатива «Наша новая школа»</a:t>
          </a:r>
          <a:endParaRPr lang="ru-RU" sz="1500" dirty="0"/>
        </a:p>
      </dgm:t>
    </dgm:pt>
    <dgm:pt modelId="{F8D446ED-1E7C-4985-ADC8-CC6F61BD1D94}" type="parTrans" cxnId="{50070CD9-4EBF-419E-A34E-3CA45FDD3C74}">
      <dgm:prSet/>
      <dgm:spPr/>
      <dgm:t>
        <a:bodyPr/>
        <a:lstStyle/>
        <a:p>
          <a:endParaRPr lang="ru-RU"/>
        </a:p>
      </dgm:t>
    </dgm:pt>
    <dgm:pt modelId="{267FD9D2-B3D4-4C9C-AC9E-0E2D04D6FAA4}" type="sibTrans" cxnId="{50070CD9-4EBF-419E-A34E-3CA45FDD3C74}">
      <dgm:prSet/>
      <dgm:spPr/>
      <dgm:t>
        <a:bodyPr/>
        <a:lstStyle/>
        <a:p>
          <a:endParaRPr lang="ru-RU"/>
        </a:p>
      </dgm:t>
    </dgm:pt>
    <dgm:pt modelId="{CF47EE4A-3402-4EC7-8B03-61A7BE07E3F1}">
      <dgm:prSet phldrT="[Текст]" custT="1"/>
      <dgm:spPr/>
      <dgm:t>
        <a:bodyPr/>
        <a:lstStyle/>
        <a:p>
          <a:r>
            <a:rPr lang="ru-RU" sz="1500" dirty="0" smtClean="0"/>
            <a:t>- приоритетный национальный проект «Образование»</a:t>
          </a:r>
          <a:endParaRPr lang="ru-RU" sz="1500" dirty="0"/>
        </a:p>
      </dgm:t>
    </dgm:pt>
    <dgm:pt modelId="{818BDD9D-E59A-4CD8-8E96-170EE620C579}" type="parTrans" cxnId="{A3AD493D-4812-4AA4-93A3-D51136F01532}">
      <dgm:prSet/>
      <dgm:spPr/>
      <dgm:t>
        <a:bodyPr/>
        <a:lstStyle/>
        <a:p>
          <a:endParaRPr lang="ru-RU"/>
        </a:p>
      </dgm:t>
    </dgm:pt>
    <dgm:pt modelId="{D5348DB5-9873-4964-9F6B-D1508FBEBF37}" type="sibTrans" cxnId="{A3AD493D-4812-4AA4-93A3-D51136F01532}">
      <dgm:prSet/>
      <dgm:spPr/>
      <dgm:t>
        <a:bodyPr/>
        <a:lstStyle/>
        <a:p>
          <a:endParaRPr lang="ru-RU"/>
        </a:p>
      </dgm:t>
    </dgm:pt>
    <dgm:pt modelId="{1212243B-A6C8-45ED-B2A8-7BF8B9E07E97}">
      <dgm:prSet phldrT="[Текст]" custT="1"/>
      <dgm:spPr/>
      <dgm:t>
        <a:bodyPr/>
        <a:lstStyle/>
        <a:p>
          <a:r>
            <a:rPr lang="ru-RU" sz="1500" dirty="0" smtClean="0"/>
            <a:t>- проект «Модернизация региональных систем образования»</a:t>
          </a:r>
          <a:endParaRPr lang="ru-RU" sz="1500" dirty="0"/>
        </a:p>
      </dgm:t>
    </dgm:pt>
    <dgm:pt modelId="{742A51CA-9DCE-4343-8F9C-6A6800F4F559}" type="parTrans" cxnId="{24582544-5129-47D6-9BA3-6AA076CEFBDC}">
      <dgm:prSet/>
      <dgm:spPr/>
      <dgm:t>
        <a:bodyPr/>
        <a:lstStyle/>
        <a:p>
          <a:endParaRPr lang="ru-RU"/>
        </a:p>
      </dgm:t>
    </dgm:pt>
    <dgm:pt modelId="{8A02B87C-92F3-4386-9758-FE6E07CDE053}" type="sibTrans" cxnId="{24582544-5129-47D6-9BA3-6AA076CEFBDC}">
      <dgm:prSet/>
      <dgm:spPr/>
      <dgm:t>
        <a:bodyPr/>
        <a:lstStyle/>
        <a:p>
          <a:endParaRPr lang="ru-RU"/>
        </a:p>
      </dgm:t>
    </dgm:pt>
    <dgm:pt modelId="{A473551B-B326-4E1E-9266-E5D6481B0C1B}">
      <dgm:prSet phldrT="[Текст]" custT="1"/>
      <dgm:spPr/>
      <dgm:t>
        <a:bodyPr/>
        <a:lstStyle/>
        <a:p>
          <a:r>
            <a:rPr lang="ru-RU" sz="1500" dirty="0" smtClean="0"/>
            <a:t>- национальная стратегия действий в интересах детей</a:t>
          </a:r>
          <a:endParaRPr lang="ru-RU" sz="1500" dirty="0"/>
        </a:p>
      </dgm:t>
    </dgm:pt>
    <dgm:pt modelId="{D03A96DE-D6FE-439F-BF05-18C4183C7CEC}" type="parTrans" cxnId="{CC489CA5-BA68-4088-B9A3-E006D94B4998}">
      <dgm:prSet/>
      <dgm:spPr/>
      <dgm:t>
        <a:bodyPr/>
        <a:lstStyle/>
        <a:p>
          <a:endParaRPr lang="ru-RU"/>
        </a:p>
      </dgm:t>
    </dgm:pt>
    <dgm:pt modelId="{382E51E5-3C9F-4FCD-8083-437169F17FC6}" type="sibTrans" cxnId="{CC489CA5-BA68-4088-B9A3-E006D94B4998}">
      <dgm:prSet/>
      <dgm:spPr/>
      <dgm:t>
        <a:bodyPr/>
        <a:lstStyle/>
        <a:p>
          <a:endParaRPr lang="ru-RU"/>
        </a:p>
      </dgm:t>
    </dgm:pt>
    <dgm:pt modelId="{801AFBB9-9755-4642-ACF1-C4729A833FA2}">
      <dgm:prSet phldrT="[Текст]" custT="1"/>
      <dgm:spPr/>
      <dgm:t>
        <a:bodyPr/>
        <a:lstStyle/>
        <a:p>
          <a:r>
            <a:rPr lang="ru-RU" sz="1500" dirty="0" smtClean="0"/>
            <a:t>- указы Президента Российской Федерации</a:t>
          </a:r>
          <a:endParaRPr lang="ru-RU" sz="1500" dirty="0"/>
        </a:p>
      </dgm:t>
    </dgm:pt>
    <dgm:pt modelId="{1205A913-FF2D-4111-ABB4-818EDF13662E}" type="parTrans" cxnId="{98FE8A6E-A19B-401B-9B63-48A7126BDF86}">
      <dgm:prSet/>
      <dgm:spPr/>
      <dgm:t>
        <a:bodyPr/>
        <a:lstStyle/>
        <a:p>
          <a:endParaRPr lang="ru-RU"/>
        </a:p>
      </dgm:t>
    </dgm:pt>
    <dgm:pt modelId="{25DA812D-8279-4576-AA57-214EAE42CFAD}" type="sibTrans" cxnId="{98FE8A6E-A19B-401B-9B63-48A7126BDF86}">
      <dgm:prSet/>
      <dgm:spPr/>
      <dgm:t>
        <a:bodyPr/>
        <a:lstStyle/>
        <a:p>
          <a:endParaRPr lang="ru-RU"/>
        </a:p>
      </dgm:t>
    </dgm:pt>
    <dgm:pt modelId="{A7AFC214-61BA-4180-9772-67EF07CB03C1}" type="pres">
      <dgm:prSet presAssocID="{BFE3AA5B-9968-4732-9CA2-82693FF9D6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18AA9-2FF1-46BA-8D67-59F2E94105C9}" type="pres">
      <dgm:prSet presAssocID="{A2E32215-E10B-48E0-87FB-0CD8BF9B5CE0}" presName="parentText" presStyleLbl="node1" presStyleIdx="0" presStyleCnt="8" custLinFactNeighborY="-204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4175C-9356-48BA-B32D-80650F992A68}" type="pres">
      <dgm:prSet presAssocID="{D7E3E78E-B6F0-4685-8074-90945679AA57}" presName="spacer" presStyleCnt="0"/>
      <dgm:spPr/>
      <dgm:t>
        <a:bodyPr/>
        <a:lstStyle/>
        <a:p>
          <a:endParaRPr lang="ru-RU"/>
        </a:p>
      </dgm:t>
    </dgm:pt>
    <dgm:pt modelId="{49614578-C057-4311-95CD-6DCAC2B9D73C}" type="pres">
      <dgm:prSet presAssocID="{801AFBB9-9755-4642-ACF1-C4729A833FA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4BA9F-038E-4B80-B289-B93B3688BBE3}" type="pres">
      <dgm:prSet presAssocID="{25DA812D-8279-4576-AA57-214EAE42CFAD}" presName="spacer" presStyleCnt="0"/>
      <dgm:spPr/>
      <dgm:t>
        <a:bodyPr/>
        <a:lstStyle/>
        <a:p>
          <a:endParaRPr lang="ru-RU"/>
        </a:p>
      </dgm:t>
    </dgm:pt>
    <dgm:pt modelId="{CEE2D2BA-A70D-4343-ADA1-8BB65CB51B1F}" type="pres">
      <dgm:prSet presAssocID="{30184F5D-A2BB-42C2-ACE7-4EE94751C45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9C098-5249-4E17-AD5F-834730ECB051}" type="pres">
      <dgm:prSet presAssocID="{ADC0110A-31F5-4435-9C26-0D3F9EC667AF}" presName="spacer" presStyleCnt="0"/>
      <dgm:spPr/>
      <dgm:t>
        <a:bodyPr/>
        <a:lstStyle/>
        <a:p>
          <a:endParaRPr lang="ru-RU"/>
        </a:p>
      </dgm:t>
    </dgm:pt>
    <dgm:pt modelId="{C307365A-6992-44CC-A19D-9228363D6F8A}" type="pres">
      <dgm:prSet presAssocID="{123FA808-C442-4414-B6AA-281EDE03433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F3B63-9509-45AF-9DFF-90A9E0A4CC1B}" type="pres">
      <dgm:prSet presAssocID="{4E1AE06B-3101-4308-956F-5BC061857A46}" presName="spacer" presStyleCnt="0"/>
      <dgm:spPr/>
      <dgm:t>
        <a:bodyPr/>
        <a:lstStyle/>
        <a:p>
          <a:endParaRPr lang="ru-RU"/>
        </a:p>
      </dgm:t>
    </dgm:pt>
    <dgm:pt modelId="{DF462326-17C9-4C73-B603-D7BFDE9BF233}" type="pres">
      <dgm:prSet presAssocID="{8E0A6EBF-D0E0-4915-A90E-9FBF1412AE6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7D1D-7A02-474B-B524-DCB8201FD26D}" type="pres">
      <dgm:prSet presAssocID="{267FD9D2-B3D4-4C9C-AC9E-0E2D04D6FAA4}" presName="spacer" presStyleCnt="0"/>
      <dgm:spPr/>
      <dgm:t>
        <a:bodyPr/>
        <a:lstStyle/>
        <a:p>
          <a:endParaRPr lang="ru-RU"/>
        </a:p>
      </dgm:t>
    </dgm:pt>
    <dgm:pt modelId="{A62CFC29-AB2D-439E-BF4C-128E6FC666E0}" type="pres">
      <dgm:prSet presAssocID="{CF47EE4A-3402-4EC7-8B03-61A7BE07E3F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F198C-DF45-4BF3-B0E5-9EE102015136}" type="pres">
      <dgm:prSet presAssocID="{D5348DB5-9873-4964-9F6B-D1508FBEBF37}" presName="spacer" presStyleCnt="0"/>
      <dgm:spPr/>
      <dgm:t>
        <a:bodyPr/>
        <a:lstStyle/>
        <a:p>
          <a:endParaRPr lang="ru-RU"/>
        </a:p>
      </dgm:t>
    </dgm:pt>
    <dgm:pt modelId="{EB166975-FC63-46F5-8D43-466A3F9F3C34}" type="pres">
      <dgm:prSet presAssocID="{1212243B-A6C8-45ED-B2A8-7BF8B9E07E9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EA711-9D29-4A6F-8B42-DA5FBA261F82}" type="pres">
      <dgm:prSet presAssocID="{8A02B87C-92F3-4386-9758-FE6E07CDE053}" presName="spacer" presStyleCnt="0"/>
      <dgm:spPr/>
      <dgm:t>
        <a:bodyPr/>
        <a:lstStyle/>
        <a:p>
          <a:endParaRPr lang="ru-RU"/>
        </a:p>
      </dgm:t>
    </dgm:pt>
    <dgm:pt modelId="{5CA61F57-5F2D-41CD-A98B-AFFE801EFCBD}" type="pres">
      <dgm:prSet presAssocID="{A473551B-B326-4E1E-9266-E5D6481B0C1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A21F7-6E88-4147-AFDA-DE004992E66B}" type="presOf" srcId="{A473551B-B326-4E1E-9266-E5D6481B0C1B}" destId="{5CA61F57-5F2D-41CD-A98B-AFFE801EFCBD}" srcOrd="0" destOrd="0" presId="urn:microsoft.com/office/officeart/2005/8/layout/vList2"/>
    <dgm:cxn modelId="{860F6595-CA48-41DF-A260-5AE8AF4260FC}" type="presOf" srcId="{BFE3AA5B-9968-4732-9CA2-82693FF9D64F}" destId="{A7AFC214-61BA-4180-9772-67EF07CB03C1}" srcOrd="0" destOrd="0" presId="urn:microsoft.com/office/officeart/2005/8/layout/vList2"/>
    <dgm:cxn modelId="{6E2F5206-883B-4F64-8CEC-0987EB270CB6}" type="presOf" srcId="{30184F5D-A2BB-42C2-ACE7-4EE94751C45F}" destId="{CEE2D2BA-A70D-4343-ADA1-8BB65CB51B1F}" srcOrd="0" destOrd="0" presId="urn:microsoft.com/office/officeart/2005/8/layout/vList2"/>
    <dgm:cxn modelId="{50070CD9-4EBF-419E-A34E-3CA45FDD3C74}" srcId="{BFE3AA5B-9968-4732-9CA2-82693FF9D64F}" destId="{8E0A6EBF-D0E0-4915-A90E-9FBF1412AE69}" srcOrd="4" destOrd="0" parTransId="{F8D446ED-1E7C-4985-ADC8-CC6F61BD1D94}" sibTransId="{267FD9D2-B3D4-4C9C-AC9E-0E2D04D6FAA4}"/>
    <dgm:cxn modelId="{A884CF7E-C108-4E26-94E1-93437EAE22E2}" type="presOf" srcId="{1212243B-A6C8-45ED-B2A8-7BF8B9E07E97}" destId="{EB166975-FC63-46F5-8D43-466A3F9F3C34}" srcOrd="0" destOrd="0" presId="urn:microsoft.com/office/officeart/2005/8/layout/vList2"/>
    <dgm:cxn modelId="{CC489CA5-BA68-4088-B9A3-E006D94B4998}" srcId="{BFE3AA5B-9968-4732-9CA2-82693FF9D64F}" destId="{A473551B-B326-4E1E-9266-E5D6481B0C1B}" srcOrd="7" destOrd="0" parTransId="{D03A96DE-D6FE-439F-BF05-18C4183C7CEC}" sibTransId="{382E51E5-3C9F-4FCD-8083-437169F17FC6}"/>
    <dgm:cxn modelId="{24582544-5129-47D6-9BA3-6AA076CEFBDC}" srcId="{BFE3AA5B-9968-4732-9CA2-82693FF9D64F}" destId="{1212243B-A6C8-45ED-B2A8-7BF8B9E07E97}" srcOrd="6" destOrd="0" parTransId="{742A51CA-9DCE-4343-8F9C-6A6800F4F559}" sibTransId="{8A02B87C-92F3-4386-9758-FE6E07CDE053}"/>
    <dgm:cxn modelId="{D720B67A-443A-476F-81AB-55A5FF1C79F3}" srcId="{BFE3AA5B-9968-4732-9CA2-82693FF9D64F}" destId="{A2E32215-E10B-48E0-87FB-0CD8BF9B5CE0}" srcOrd="0" destOrd="0" parTransId="{9DB8ED49-4A68-4511-BA97-50EC8D1C3AD9}" sibTransId="{D7E3E78E-B6F0-4685-8074-90945679AA57}"/>
    <dgm:cxn modelId="{C1EA2001-D95F-484E-A921-982F5FEDD805}" type="presOf" srcId="{801AFBB9-9755-4642-ACF1-C4729A833FA2}" destId="{49614578-C057-4311-95CD-6DCAC2B9D73C}" srcOrd="0" destOrd="0" presId="urn:microsoft.com/office/officeart/2005/8/layout/vList2"/>
    <dgm:cxn modelId="{70977093-E98D-4F3D-BE5F-3C31138146B6}" type="presOf" srcId="{123FA808-C442-4414-B6AA-281EDE034333}" destId="{C307365A-6992-44CC-A19D-9228363D6F8A}" srcOrd="0" destOrd="0" presId="urn:microsoft.com/office/officeart/2005/8/layout/vList2"/>
    <dgm:cxn modelId="{A4A0985C-CBDB-4619-AC87-144FA219EE3C}" type="presOf" srcId="{8E0A6EBF-D0E0-4915-A90E-9FBF1412AE69}" destId="{DF462326-17C9-4C73-B603-D7BFDE9BF233}" srcOrd="0" destOrd="0" presId="urn:microsoft.com/office/officeart/2005/8/layout/vList2"/>
    <dgm:cxn modelId="{98FE8A6E-A19B-401B-9B63-48A7126BDF86}" srcId="{BFE3AA5B-9968-4732-9CA2-82693FF9D64F}" destId="{801AFBB9-9755-4642-ACF1-C4729A833FA2}" srcOrd="1" destOrd="0" parTransId="{1205A913-FF2D-4111-ABB4-818EDF13662E}" sibTransId="{25DA812D-8279-4576-AA57-214EAE42CFAD}"/>
    <dgm:cxn modelId="{8D6292EA-F2F9-4D05-AC9F-9E0D1C600114}" type="presOf" srcId="{CF47EE4A-3402-4EC7-8B03-61A7BE07E3F1}" destId="{A62CFC29-AB2D-439E-BF4C-128E6FC666E0}" srcOrd="0" destOrd="0" presId="urn:microsoft.com/office/officeart/2005/8/layout/vList2"/>
    <dgm:cxn modelId="{CCA4071B-2388-40FD-8C4D-23E528E9E614}" srcId="{BFE3AA5B-9968-4732-9CA2-82693FF9D64F}" destId="{30184F5D-A2BB-42C2-ACE7-4EE94751C45F}" srcOrd="2" destOrd="0" parTransId="{8653F878-CC0C-48AD-BDF9-34B173C86633}" sibTransId="{ADC0110A-31F5-4435-9C26-0D3F9EC667AF}"/>
    <dgm:cxn modelId="{CC04958A-4171-4FFC-A7CF-1B750EDA8B01}" type="presOf" srcId="{A2E32215-E10B-48E0-87FB-0CD8BF9B5CE0}" destId="{72018AA9-2FF1-46BA-8D67-59F2E94105C9}" srcOrd="0" destOrd="0" presId="urn:microsoft.com/office/officeart/2005/8/layout/vList2"/>
    <dgm:cxn modelId="{A3AD493D-4812-4AA4-93A3-D51136F01532}" srcId="{BFE3AA5B-9968-4732-9CA2-82693FF9D64F}" destId="{CF47EE4A-3402-4EC7-8B03-61A7BE07E3F1}" srcOrd="5" destOrd="0" parTransId="{818BDD9D-E59A-4CD8-8E96-170EE620C579}" sibTransId="{D5348DB5-9873-4964-9F6B-D1508FBEBF37}"/>
    <dgm:cxn modelId="{70085422-0792-46E8-A759-84E5FA9C17D7}" srcId="{BFE3AA5B-9968-4732-9CA2-82693FF9D64F}" destId="{123FA808-C442-4414-B6AA-281EDE034333}" srcOrd="3" destOrd="0" parTransId="{C4C37394-ABFA-4A40-88E2-BA283E437A95}" sibTransId="{4E1AE06B-3101-4308-956F-5BC061857A46}"/>
    <dgm:cxn modelId="{D7419137-328B-4A79-B947-33C61B9A4155}" type="presParOf" srcId="{A7AFC214-61BA-4180-9772-67EF07CB03C1}" destId="{72018AA9-2FF1-46BA-8D67-59F2E94105C9}" srcOrd="0" destOrd="0" presId="urn:microsoft.com/office/officeart/2005/8/layout/vList2"/>
    <dgm:cxn modelId="{3C926451-AB92-4855-9CDD-63A0640EF1D7}" type="presParOf" srcId="{A7AFC214-61BA-4180-9772-67EF07CB03C1}" destId="{DB84175C-9356-48BA-B32D-80650F992A68}" srcOrd="1" destOrd="0" presId="urn:microsoft.com/office/officeart/2005/8/layout/vList2"/>
    <dgm:cxn modelId="{A5B8F1C6-5D47-4A3D-A3C8-96767F128730}" type="presParOf" srcId="{A7AFC214-61BA-4180-9772-67EF07CB03C1}" destId="{49614578-C057-4311-95CD-6DCAC2B9D73C}" srcOrd="2" destOrd="0" presId="urn:microsoft.com/office/officeart/2005/8/layout/vList2"/>
    <dgm:cxn modelId="{8C862687-D52F-4674-A8FE-E379CBDB3D11}" type="presParOf" srcId="{A7AFC214-61BA-4180-9772-67EF07CB03C1}" destId="{1494BA9F-038E-4B80-B289-B93B3688BBE3}" srcOrd="3" destOrd="0" presId="urn:microsoft.com/office/officeart/2005/8/layout/vList2"/>
    <dgm:cxn modelId="{78B2D99A-0882-4B84-8C5D-E22F6B6557EA}" type="presParOf" srcId="{A7AFC214-61BA-4180-9772-67EF07CB03C1}" destId="{CEE2D2BA-A70D-4343-ADA1-8BB65CB51B1F}" srcOrd="4" destOrd="0" presId="urn:microsoft.com/office/officeart/2005/8/layout/vList2"/>
    <dgm:cxn modelId="{D6550895-2425-4959-ABB9-40E11F06EA20}" type="presParOf" srcId="{A7AFC214-61BA-4180-9772-67EF07CB03C1}" destId="{8469C098-5249-4E17-AD5F-834730ECB051}" srcOrd="5" destOrd="0" presId="urn:microsoft.com/office/officeart/2005/8/layout/vList2"/>
    <dgm:cxn modelId="{16CF57CA-32C1-4B69-A03F-36B65C4F26EC}" type="presParOf" srcId="{A7AFC214-61BA-4180-9772-67EF07CB03C1}" destId="{C307365A-6992-44CC-A19D-9228363D6F8A}" srcOrd="6" destOrd="0" presId="urn:microsoft.com/office/officeart/2005/8/layout/vList2"/>
    <dgm:cxn modelId="{6C8D97C7-ED03-4C80-B410-1FB46EAC5E95}" type="presParOf" srcId="{A7AFC214-61BA-4180-9772-67EF07CB03C1}" destId="{C34F3B63-9509-45AF-9DFF-90A9E0A4CC1B}" srcOrd="7" destOrd="0" presId="urn:microsoft.com/office/officeart/2005/8/layout/vList2"/>
    <dgm:cxn modelId="{183285FF-7D60-418C-A6EF-3FD4F73D81E4}" type="presParOf" srcId="{A7AFC214-61BA-4180-9772-67EF07CB03C1}" destId="{DF462326-17C9-4C73-B603-D7BFDE9BF233}" srcOrd="8" destOrd="0" presId="urn:microsoft.com/office/officeart/2005/8/layout/vList2"/>
    <dgm:cxn modelId="{BF3A0525-2029-48A6-A9F0-E43550862431}" type="presParOf" srcId="{A7AFC214-61BA-4180-9772-67EF07CB03C1}" destId="{0FE47D1D-7A02-474B-B524-DCB8201FD26D}" srcOrd="9" destOrd="0" presId="urn:microsoft.com/office/officeart/2005/8/layout/vList2"/>
    <dgm:cxn modelId="{DD93DCFA-835B-448A-928F-7733931B60E8}" type="presParOf" srcId="{A7AFC214-61BA-4180-9772-67EF07CB03C1}" destId="{A62CFC29-AB2D-439E-BF4C-128E6FC666E0}" srcOrd="10" destOrd="0" presId="urn:microsoft.com/office/officeart/2005/8/layout/vList2"/>
    <dgm:cxn modelId="{6B4809FA-DB4A-40C5-8944-91FC754BE728}" type="presParOf" srcId="{A7AFC214-61BA-4180-9772-67EF07CB03C1}" destId="{6A0F198C-DF45-4BF3-B0E5-9EE102015136}" srcOrd="11" destOrd="0" presId="urn:microsoft.com/office/officeart/2005/8/layout/vList2"/>
    <dgm:cxn modelId="{ADA3CE35-F800-44BF-B89D-9E243C1CABD2}" type="presParOf" srcId="{A7AFC214-61BA-4180-9772-67EF07CB03C1}" destId="{EB166975-FC63-46F5-8D43-466A3F9F3C34}" srcOrd="12" destOrd="0" presId="urn:microsoft.com/office/officeart/2005/8/layout/vList2"/>
    <dgm:cxn modelId="{B262A301-9CDA-4095-A1A3-058F1CC22B64}" type="presParOf" srcId="{A7AFC214-61BA-4180-9772-67EF07CB03C1}" destId="{20AEA711-9D29-4A6F-8B42-DA5FBA261F82}" srcOrd="13" destOrd="0" presId="urn:microsoft.com/office/officeart/2005/8/layout/vList2"/>
    <dgm:cxn modelId="{595F87AF-7F28-461E-80A7-372767FA9452}" type="presParOf" srcId="{A7AFC214-61BA-4180-9772-67EF07CB03C1}" destId="{5CA61F57-5F2D-41CD-A98B-AFFE801EFCB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873E9-3525-4B2B-BA5B-5E857C3356A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EA8DD6A-F9A6-4052-85D4-751F61E40373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Необходимость введения ФГОС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45D2C-47AB-45E8-9E58-9F195D8DE9CA}" type="parTrans" cxnId="{82514500-421E-4E6E-9702-689EBD8DD4BB}">
      <dgm:prSet/>
      <dgm:spPr/>
      <dgm:t>
        <a:bodyPr/>
        <a:lstStyle/>
        <a:p>
          <a:endParaRPr lang="ru-RU"/>
        </a:p>
      </dgm:t>
    </dgm:pt>
    <dgm:pt modelId="{CB0DB549-CAB0-4C5B-833E-BD05091B05C8}" type="sibTrans" cxnId="{82514500-421E-4E6E-9702-689EBD8DD4BB}">
      <dgm:prSet/>
      <dgm:spPr/>
      <dgm:t>
        <a:bodyPr/>
        <a:lstStyle/>
        <a:p>
          <a:endParaRPr lang="ru-RU"/>
        </a:p>
      </dgm:t>
    </dgm:pt>
    <dgm:pt modelId="{8204E09C-3CC7-420E-994B-320B94FBD71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Доступность качественного общего образования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58883B1-926B-4DCA-80A5-B46CE9E86F68}" type="parTrans" cxnId="{F2D22FE0-7D89-401F-9C86-2BBFE5A1C151}">
      <dgm:prSet/>
      <dgm:spPr/>
      <dgm:t>
        <a:bodyPr/>
        <a:lstStyle/>
        <a:p>
          <a:endParaRPr lang="ru-RU"/>
        </a:p>
      </dgm:t>
    </dgm:pt>
    <dgm:pt modelId="{83D75F22-C169-415A-B78D-8419B907FE62}" type="sibTrans" cxnId="{F2D22FE0-7D89-401F-9C86-2BBFE5A1C151}">
      <dgm:prSet/>
      <dgm:spPr/>
      <dgm:t>
        <a:bodyPr/>
        <a:lstStyle/>
        <a:p>
          <a:endParaRPr lang="ru-RU"/>
        </a:p>
      </dgm:t>
    </dgm:pt>
    <dgm:pt modelId="{9715AB70-ABC1-41E8-B1F4-5BFF7911D472}">
      <dgm:prSet phldrT="[Текст]" custT="1"/>
      <dgm:spPr/>
      <dgm:t>
        <a:bodyPr/>
        <a:lstStyle/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uk-UA" sz="1400" b="1" dirty="0" smtClean="0"/>
        </a:p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400" b="1" dirty="0" err="1" smtClean="0"/>
            <a:t>Изменения</a:t>
          </a:r>
          <a:r>
            <a:rPr lang="uk-UA" sz="1400" b="1" dirty="0" smtClean="0"/>
            <a:t> ценностной позиции участников образовательного процесса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58C300C-B0B8-4DCD-996B-C27DA8602070}" type="parTrans" cxnId="{4AD87AA6-9661-4EB8-B839-FAAA58AC78D2}">
      <dgm:prSet/>
      <dgm:spPr/>
      <dgm:t>
        <a:bodyPr/>
        <a:lstStyle/>
        <a:p>
          <a:endParaRPr lang="ru-RU"/>
        </a:p>
      </dgm:t>
    </dgm:pt>
    <dgm:pt modelId="{4A1E3417-EF4A-4978-AA00-7EA35BA88619}" type="sibTrans" cxnId="{4AD87AA6-9661-4EB8-B839-FAAA58AC78D2}">
      <dgm:prSet/>
      <dgm:spPr/>
      <dgm:t>
        <a:bodyPr/>
        <a:lstStyle/>
        <a:p>
          <a:endParaRPr lang="ru-RU"/>
        </a:p>
      </dgm:t>
    </dgm:pt>
    <dgm:pt modelId="{77E70A56-B684-47B1-9DB4-8D9EDF2EEC85}">
      <dgm:prSet phldrT="[Текст]" custT="1"/>
      <dgm:spPr/>
      <dgm:t>
        <a:bodyPr/>
        <a:lstStyle/>
        <a:p>
          <a:pPr marL="0" marR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uk-UA" sz="1400" b="1" dirty="0" smtClean="0"/>
        </a:p>
        <a:p>
          <a:pPr marL="0" marR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400" b="1" dirty="0" err="1" smtClean="0"/>
            <a:t>Откр</a:t>
          </a:r>
          <a:r>
            <a:rPr lang="ru-RU" sz="1400" b="1" dirty="0" smtClean="0"/>
            <a:t>ытость и привлекательность учебного процесса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1576E1C4-37F9-4510-8080-66A8C77A7134}" type="parTrans" cxnId="{D2D580ED-98FD-4970-91EA-0791322D9036}">
      <dgm:prSet/>
      <dgm:spPr/>
      <dgm:t>
        <a:bodyPr/>
        <a:lstStyle/>
        <a:p>
          <a:endParaRPr lang="ru-RU"/>
        </a:p>
      </dgm:t>
    </dgm:pt>
    <dgm:pt modelId="{EB15EA6E-6311-4769-8DD3-5804C58E505D}" type="sibTrans" cxnId="{D2D580ED-98FD-4970-91EA-0791322D9036}">
      <dgm:prSet/>
      <dgm:spPr/>
      <dgm:t>
        <a:bodyPr/>
        <a:lstStyle/>
        <a:p>
          <a:endParaRPr lang="ru-RU"/>
        </a:p>
      </dgm:t>
    </dgm:pt>
    <dgm:pt modelId="{71846470-BE92-4892-8D76-2C0FD15A0BBF}">
      <dgm:prSet/>
      <dgm:spPr/>
      <dgm:t>
        <a:bodyPr/>
        <a:lstStyle/>
        <a:p>
          <a:endParaRPr lang="ru-RU" dirty="0"/>
        </a:p>
      </dgm:t>
    </dgm:pt>
    <dgm:pt modelId="{1722A894-63DE-4F14-9740-1F89863CE733}" type="parTrans" cxnId="{20D933FD-0458-4F8A-856D-C93CF000080D}">
      <dgm:prSet/>
      <dgm:spPr/>
      <dgm:t>
        <a:bodyPr/>
        <a:lstStyle/>
        <a:p>
          <a:endParaRPr lang="ru-RU"/>
        </a:p>
      </dgm:t>
    </dgm:pt>
    <dgm:pt modelId="{8E6BA281-F9B0-419C-97A8-D1BACF06635C}" type="sibTrans" cxnId="{20D933FD-0458-4F8A-856D-C93CF000080D}">
      <dgm:prSet/>
      <dgm:spPr/>
      <dgm:t>
        <a:bodyPr/>
        <a:lstStyle/>
        <a:p>
          <a:endParaRPr lang="ru-RU"/>
        </a:p>
      </dgm:t>
    </dgm:pt>
    <dgm:pt modelId="{6F8D1562-8977-43A7-AABB-D76A70B399C5}">
      <dgm:prSet/>
      <dgm:spPr/>
      <dgm:t>
        <a:bodyPr/>
        <a:lstStyle/>
        <a:p>
          <a:endParaRPr lang="ru-RU" dirty="0"/>
        </a:p>
      </dgm:t>
    </dgm:pt>
    <dgm:pt modelId="{2C46BF8F-A41E-4F9D-827D-3DF0FAEFCBBF}" type="parTrans" cxnId="{5A9D5714-87E9-42E5-B986-37E4BDC6956A}">
      <dgm:prSet/>
      <dgm:spPr/>
      <dgm:t>
        <a:bodyPr/>
        <a:lstStyle/>
        <a:p>
          <a:endParaRPr lang="ru-RU"/>
        </a:p>
      </dgm:t>
    </dgm:pt>
    <dgm:pt modelId="{9760D7A7-9016-488A-A0BF-D858105EBCE4}" type="sibTrans" cxnId="{5A9D5714-87E9-42E5-B986-37E4BDC6956A}">
      <dgm:prSet/>
      <dgm:spPr/>
      <dgm:t>
        <a:bodyPr/>
        <a:lstStyle/>
        <a:p>
          <a:endParaRPr lang="ru-RU"/>
        </a:p>
      </dgm:t>
    </dgm:pt>
    <dgm:pt modelId="{C93F76AA-BFF7-4630-97B7-3D4352CCD329}">
      <dgm:prSet/>
      <dgm:spPr/>
      <dgm:t>
        <a:bodyPr/>
        <a:lstStyle/>
        <a:p>
          <a:endParaRPr lang="ru-RU" dirty="0"/>
        </a:p>
      </dgm:t>
    </dgm:pt>
    <dgm:pt modelId="{FE92C341-10FF-434F-BA71-6508D702ED9E}" type="parTrans" cxnId="{E2E02A8F-9DC2-453B-9944-C42A6934528F}">
      <dgm:prSet/>
      <dgm:spPr/>
      <dgm:t>
        <a:bodyPr/>
        <a:lstStyle/>
        <a:p>
          <a:endParaRPr lang="ru-RU"/>
        </a:p>
      </dgm:t>
    </dgm:pt>
    <dgm:pt modelId="{44F118E4-2B58-4AC4-8048-2CC69F552618}" type="sibTrans" cxnId="{E2E02A8F-9DC2-453B-9944-C42A6934528F}">
      <dgm:prSet/>
      <dgm:spPr/>
      <dgm:t>
        <a:bodyPr/>
        <a:lstStyle/>
        <a:p>
          <a:endParaRPr lang="ru-RU"/>
        </a:p>
      </dgm:t>
    </dgm:pt>
    <dgm:pt modelId="{10E68BCC-3662-4A26-AD26-ED55B9509A52}">
      <dgm:prSet/>
      <dgm:spPr/>
      <dgm:t>
        <a:bodyPr/>
        <a:lstStyle/>
        <a:p>
          <a:endParaRPr lang="ru-RU" dirty="0"/>
        </a:p>
      </dgm:t>
    </dgm:pt>
    <dgm:pt modelId="{77C6F1EF-1E26-4FAC-92AC-F29C3BAC4901}" type="parTrans" cxnId="{72803F5F-EE5F-482D-B950-961F604C72FA}">
      <dgm:prSet/>
      <dgm:spPr/>
      <dgm:t>
        <a:bodyPr/>
        <a:lstStyle/>
        <a:p>
          <a:endParaRPr lang="ru-RU"/>
        </a:p>
      </dgm:t>
    </dgm:pt>
    <dgm:pt modelId="{7A9F0D70-72C3-49E5-9F86-17A1367287E0}" type="sibTrans" cxnId="{72803F5F-EE5F-482D-B950-961F604C72FA}">
      <dgm:prSet/>
      <dgm:spPr/>
      <dgm:t>
        <a:bodyPr/>
        <a:lstStyle/>
        <a:p>
          <a:endParaRPr lang="ru-RU"/>
        </a:p>
      </dgm:t>
    </dgm:pt>
    <dgm:pt modelId="{83FF4A1B-B6B3-440A-9D38-97F4E2043932}">
      <dgm:prSet/>
      <dgm:spPr/>
      <dgm:t>
        <a:bodyPr/>
        <a:lstStyle/>
        <a:p>
          <a:endParaRPr lang="ru-RU" dirty="0"/>
        </a:p>
      </dgm:t>
    </dgm:pt>
    <dgm:pt modelId="{A7E3ED42-B3E6-421C-B50C-9338DAC82651}" type="parTrans" cxnId="{7885F911-17EB-43A1-994E-6B823A4E54E7}">
      <dgm:prSet/>
      <dgm:spPr/>
      <dgm:t>
        <a:bodyPr/>
        <a:lstStyle/>
        <a:p>
          <a:endParaRPr lang="ru-RU"/>
        </a:p>
      </dgm:t>
    </dgm:pt>
    <dgm:pt modelId="{3C3472F1-D723-42F8-8043-3C24762AB8B4}" type="sibTrans" cxnId="{7885F911-17EB-43A1-994E-6B823A4E54E7}">
      <dgm:prSet/>
      <dgm:spPr/>
      <dgm:t>
        <a:bodyPr/>
        <a:lstStyle/>
        <a:p>
          <a:endParaRPr lang="ru-RU"/>
        </a:p>
      </dgm:t>
    </dgm:pt>
    <dgm:pt modelId="{D5A768CA-172E-49BC-B3B3-364AC734485A}">
      <dgm:prSet/>
      <dgm:spPr/>
      <dgm:t>
        <a:bodyPr/>
        <a:lstStyle/>
        <a:p>
          <a:endParaRPr lang="ru-RU" dirty="0"/>
        </a:p>
      </dgm:t>
    </dgm:pt>
    <dgm:pt modelId="{A4BD3E12-3083-4EAC-9994-21E61E6B5B40}" type="parTrans" cxnId="{5B8802CE-15FD-49B7-85EA-D9ACFF51E822}">
      <dgm:prSet/>
      <dgm:spPr/>
      <dgm:t>
        <a:bodyPr/>
        <a:lstStyle/>
        <a:p>
          <a:endParaRPr lang="ru-RU"/>
        </a:p>
      </dgm:t>
    </dgm:pt>
    <dgm:pt modelId="{5CC98586-10D3-40A0-B41A-501F721FA48B}" type="sibTrans" cxnId="{5B8802CE-15FD-49B7-85EA-D9ACFF51E822}">
      <dgm:prSet/>
      <dgm:spPr/>
      <dgm:t>
        <a:bodyPr/>
        <a:lstStyle/>
        <a:p>
          <a:endParaRPr lang="ru-RU"/>
        </a:p>
      </dgm:t>
    </dgm:pt>
    <dgm:pt modelId="{99ECA6D0-1BB2-44E4-9996-1F0095025602}">
      <dgm:prSet/>
      <dgm:spPr/>
      <dgm:t>
        <a:bodyPr/>
        <a:lstStyle/>
        <a:p>
          <a:endParaRPr lang="ru-RU" dirty="0"/>
        </a:p>
      </dgm:t>
    </dgm:pt>
    <dgm:pt modelId="{72FD3E37-EA84-48D3-8A93-FC3DF57960E7}" type="parTrans" cxnId="{84359926-13AF-4D83-BACE-7C23707E66CC}">
      <dgm:prSet/>
      <dgm:spPr/>
      <dgm:t>
        <a:bodyPr/>
        <a:lstStyle/>
        <a:p>
          <a:endParaRPr lang="ru-RU"/>
        </a:p>
      </dgm:t>
    </dgm:pt>
    <dgm:pt modelId="{BB336A57-C014-4128-9959-0150E9810745}" type="sibTrans" cxnId="{84359926-13AF-4D83-BACE-7C23707E66CC}">
      <dgm:prSet/>
      <dgm:spPr/>
      <dgm:t>
        <a:bodyPr/>
        <a:lstStyle/>
        <a:p>
          <a:endParaRPr lang="ru-RU"/>
        </a:p>
      </dgm:t>
    </dgm:pt>
    <dgm:pt modelId="{2C5147FA-7318-4ADF-BE85-EAF25C9764F5}">
      <dgm:prSet/>
      <dgm:spPr/>
      <dgm:t>
        <a:bodyPr/>
        <a:lstStyle/>
        <a:p>
          <a:endParaRPr lang="ru-RU" dirty="0"/>
        </a:p>
      </dgm:t>
    </dgm:pt>
    <dgm:pt modelId="{354B54BD-BBBD-4F36-943B-5014ADB3A7B2}" type="parTrans" cxnId="{09C20BEB-59A9-4BAC-BEB9-BA6DD828D69F}">
      <dgm:prSet/>
      <dgm:spPr/>
      <dgm:t>
        <a:bodyPr/>
        <a:lstStyle/>
        <a:p>
          <a:endParaRPr lang="ru-RU"/>
        </a:p>
      </dgm:t>
    </dgm:pt>
    <dgm:pt modelId="{497CDAE8-9E16-47F1-AA5D-AE787420E488}" type="sibTrans" cxnId="{09C20BEB-59A9-4BAC-BEB9-BA6DD828D69F}">
      <dgm:prSet/>
      <dgm:spPr/>
      <dgm:t>
        <a:bodyPr/>
        <a:lstStyle/>
        <a:p>
          <a:endParaRPr lang="ru-RU"/>
        </a:p>
      </dgm:t>
    </dgm:pt>
    <dgm:pt modelId="{64824B82-F075-4876-9136-A8BDC7431132}">
      <dgm:prSet/>
      <dgm:spPr/>
      <dgm:t>
        <a:bodyPr/>
        <a:lstStyle/>
        <a:p>
          <a:endParaRPr lang="ru-RU" dirty="0"/>
        </a:p>
      </dgm:t>
    </dgm:pt>
    <dgm:pt modelId="{7E57A18C-9329-41B1-885F-E7088F63290A}" type="parTrans" cxnId="{51E8A6AE-6248-43E4-A453-E1A87F05609E}">
      <dgm:prSet/>
      <dgm:spPr/>
      <dgm:t>
        <a:bodyPr/>
        <a:lstStyle/>
        <a:p>
          <a:endParaRPr lang="ru-RU"/>
        </a:p>
      </dgm:t>
    </dgm:pt>
    <dgm:pt modelId="{3FABC4DB-2498-42F0-ADB0-57AF0D6FB8B0}" type="sibTrans" cxnId="{51E8A6AE-6248-43E4-A453-E1A87F05609E}">
      <dgm:prSet/>
      <dgm:spPr/>
      <dgm:t>
        <a:bodyPr/>
        <a:lstStyle/>
        <a:p>
          <a:endParaRPr lang="ru-RU"/>
        </a:p>
      </dgm:t>
    </dgm:pt>
    <dgm:pt modelId="{5909394C-A4DC-4BD4-A999-E6DED743E330}">
      <dgm:prSet/>
      <dgm:spPr/>
      <dgm:t>
        <a:bodyPr/>
        <a:lstStyle/>
        <a:p>
          <a:endParaRPr lang="ru-RU" dirty="0"/>
        </a:p>
      </dgm:t>
    </dgm:pt>
    <dgm:pt modelId="{1B22E4E1-B25E-463A-86AF-D382229F506B}" type="parTrans" cxnId="{A5CE1D26-6FEC-4CFA-899C-FC3DC39F6B26}">
      <dgm:prSet/>
      <dgm:spPr/>
      <dgm:t>
        <a:bodyPr/>
        <a:lstStyle/>
        <a:p>
          <a:endParaRPr lang="ru-RU"/>
        </a:p>
      </dgm:t>
    </dgm:pt>
    <dgm:pt modelId="{FC44E291-341D-4499-A5D1-21EC21BC1D94}" type="sibTrans" cxnId="{A5CE1D26-6FEC-4CFA-899C-FC3DC39F6B26}">
      <dgm:prSet/>
      <dgm:spPr/>
      <dgm:t>
        <a:bodyPr/>
        <a:lstStyle/>
        <a:p>
          <a:endParaRPr lang="ru-RU"/>
        </a:p>
      </dgm:t>
    </dgm:pt>
    <dgm:pt modelId="{7D20FC42-30AD-4AA7-B411-108DB01EA2F6}">
      <dgm:prSet custT="1"/>
      <dgm:spPr/>
      <dgm:t>
        <a:bodyPr/>
        <a:lstStyle/>
        <a:p>
          <a:pPr algn="ctr"/>
          <a:r>
            <a:rPr lang="uk-UA" sz="1400" b="1" dirty="0" smtClean="0"/>
            <a:t>Оперативное и качественное освоение содержания изменений целевых установок образования</a:t>
          </a:r>
          <a:endParaRPr lang="ru-RU" sz="1400" b="1" dirty="0"/>
        </a:p>
      </dgm:t>
    </dgm:pt>
    <dgm:pt modelId="{172A8EF5-D8A4-4401-B8EA-74DA570915AD}" type="parTrans" cxnId="{0BD61793-C270-4379-956F-5FDB7861B9E2}">
      <dgm:prSet/>
      <dgm:spPr/>
      <dgm:t>
        <a:bodyPr/>
        <a:lstStyle/>
        <a:p>
          <a:endParaRPr lang="ru-RU"/>
        </a:p>
      </dgm:t>
    </dgm:pt>
    <dgm:pt modelId="{6BD367F3-21D9-4EB3-BC0D-FEE6C49D5625}" type="sibTrans" cxnId="{0BD61793-C270-4379-956F-5FDB7861B9E2}">
      <dgm:prSet/>
      <dgm:spPr/>
      <dgm:t>
        <a:bodyPr/>
        <a:lstStyle/>
        <a:p>
          <a:endParaRPr lang="ru-RU"/>
        </a:p>
      </dgm:t>
    </dgm:pt>
    <dgm:pt modelId="{F9BA126D-303D-4AF7-A462-AB6939E92967}" type="pres">
      <dgm:prSet presAssocID="{C99873E9-3525-4B2B-BA5B-5E857C3356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F5A7A1-F9FF-47AD-BE6E-E5A742A7CA7B}" type="pres">
      <dgm:prSet presAssocID="{6EA8DD6A-F9A6-4052-85D4-751F61E40373}" presName="parentText" presStyleLbl="node1" presStyleIdx="0" presStyleCnt="6" custLinFactNeighborX="40407" custLinFactNeighborY="-7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1F0-F970-4380-A5B0-9462EAB8CED2}" type="pres">
      <dgm:prSet presAssocID="{6EA8DD6A-F9A6-4052-85D4-751F61E40373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E9DF4-9BAD-4236-8BA8-93291FA42732}" type="pres">
      <dgm:prSet presAssocID="{8204E09C-3CC7-420E-994B-320B94FBD71E}" presName="parentText" presStyleLbl="node1" presStyleIdx="1" presStyleCnt="6" custLinFactY="-3430" custLinFactNeighborX="28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0A36-250D-4379-A4B3-A8273F93B2B1}" type="pres">
      <dgm:prSet presAssocID="{8204E09C-3CC7-420E-994B-320B94FBD71E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7445F-693F-4FD3-BD9E-3568B19C0FC1}" type="pres">
      <dgm:prSet presAssocID="{9715AB70-ABC1-41E8-B1F4-5BFF7911D472}" presName="parentText" presStyleLbl="node1" presStyleIdx="2" presStyleCnt="6" custLinFactNeighborX="-240" custLinFactNeighborY="231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3E36F-0D23-47E4-B4D0-638C317813C9}" type="pres">
      <dgm:prSet presAssocID="{9715AB70-ABC1-41E8-B1F4-5BFF7911D472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F88B7-DF5B-40C2-9310-0663A292016C}" type="pres">
      <dgm:prSet presAssocID="{77E70A56-B684-47B1-9DB4-8D9EDF2EEC85}" presName="parentText" presStyleLbl="node1" presStyleIdx="3" presStyleCnt="6" custScaleY="123205" custLinFactY="3688" custLinFactNeighborX="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5328A-B973-442F-B1C3-3B52706DBF5C}" type="pres">
      <dgm:prSet presAssocID="{77E70A56-B684-47B1-9DB4-8D9EDF2EEC85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6DE78-3232-4175-9B71-594F1E1C18E4}" type="pres">
      <dgm:prSet presAssocID="{7D20FC42-30AD-4AA7-B411-108DB01EA2F6}" presName="parentText" presStyleLbl="node1" presStyleIdx="4" presStyleCnt="6" custScaleY="130539" custLinFactY="2050" custLinFactNeighborX="-34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72933-83AD-432A-B7DB-7C4A975F3150}" type="pres">
      <dgm:prSet presAssocID="{6BD367F3-21D9-4EB3-BC0D-FEE6C49D5625}" presName="spacer" presStyleCnt="0"/>
      <dgm:spPr/>
    </dgm:pt>
    <dgm:pt modelId="{1B495C11-DCE9-4CBD-80D9-FA2CE13106A2}" type="pres">
      <dgm:prSet presAssocID="{64824B82-F075-4876-9136-A8BDC7431132}" presName="parentText" presStyleLbl="node1" presStyleIdx="5" presStyleCnt="6" custFlipVert="1" custScaleY="8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BBDDB-9A24-46FD-A9CB-2FD5C79F82F3}" type="pres">
      <dgm:prSet presAssocID="{64824B82-F075-4876-9136-A8BDC7431132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D61793-C270-4379-956F-5FDB7861B9E2}" srcId="{C99873E9-3525-4B2B-BA5B-5E857C3356AD}" destId="{7D20FC42-30AD-4AA7-B411-108DB01EA2F6}" srcOrd="4" destOrd="0" parTransId="{172A8EF5-D8A4-4401-B8EA-74DA570915AD}" sibTransId="{6BD367F3-21D9-4EB3-BC0D-FEE6C49D5625}"/>
    <dgm:cxn modelId="{72803F5F-EE5F-482D-B950-961F604C72FA}" srcId="{8204E09C-3CC7-420E-994B-320B94FBD71E}" destId="{10E68BCC-3662-4A26-AD26-ED55B9509A52}" srcOrd="1" destOrd="0" parTransId="{77C6F1EF-1E26-4FAC-92AC-F29C3BAC4901}" sibTransId="{7A9F0D70-72C3-49E5-9F86-17A1367287E0}"/>
    <dgm:cxn modelId="{5A9D5714-87E9-42E5-B986-37E4BDC6956A}" srcId="{6EA8DD6A-F9A6-4052-85D4-751F61E40373}" destId="{6F8D1562-8977-43A7-AABB-D76A70B399C5}" srcOrd="1" destOrd="0" parTransId="{2C46BF8F-A41E-4F9D-827D-3DF0FAEFCBBF}" sibTransId="{9760D7A7-9016-488A-A0BF-D858105EBCE4}"/>
    <dgm:cxn modelId="{F365E45B-6BA7-44C6-8A6C-74962C2E00C1}" type="presOf" srcId="{83FF4A1B-B6B3-440A-9D38-97F4E2043932}" destId="{7DA3E36F-0D23-47E4-B4D0-638C317813C9}" srcOrd="0" destOrd="0" presId="urn:microsoft.com/office/officeart/2005/8/layout/vList2"/>
    <dgm:cxn modelId="{F2D22FE0-7D89-401F-9C86-2BBFE5A1C151}" srcId="{C99873E9-3525-4B2B-BA5B-5E857C3356AD}" destId="{8204E09C-3CC7-420E-994B-320B94FBD71E}" srcOrd="1" destOrd="0" parTransId="{B58883B1-926B-4DCA-80A5-B46CE9E86F68}" sibTransId="{83D75F22-C169-415A-B78D-8419B907FE62}"/>
    <dgm:cxn modelId="{5B8802CE-15FD-49B7-85EA-D9ACFF51E822}" srcId="{9715AB70-ABC1-41E8-B1F4-5BFF7911D472}" destId="{D5A768CA-172E-49BC-B3B3-364AC734485A}" srcOrd="1" destOrd="0" parTransId="{A4BD3E12-3083-4EAC-9994-21E61E6B5B40}" sibTransId="{5CC98586-10D3-40A0-B41A-501F721FA48B}"/>
    <dgm:cxn modelId="{84359926-13AF-4D83-BACE-7C23707E66CC}" srcId="{77E70A56-B684-47B1-9DB4-8D9EDF2EEC85}" destId="{99ECA6D0-1BB2-44E4-9996-1F0095025602}" srcOrd="0" destOrd="0" parTransId="{72FD3E37-EA84-48D3-8A93-FC3DF57960E7}" sibTransId="{BB336A57-C014-4128-9959-0150E9810745}"/>
    <dgm:cxn modelId="{80D0A11D-0353-49FE-9C27-871D84D90E01}" type="presOf" srcId="{C93F76AA-BFF7-4630-97B7-3D4352CCD329}" destId="{4E7B0A36-250D-4379-A4B3-A8273F93B2B1}" srcOrd="0" destOrd="0" presId="urn:microsoft.com/office/officeart/2005/8/layout/vList2"/>
    <dgm:cxn modelId="{D2AFCA4A-FE51-4AF1-AABA-50A405273A08}" type="presOf" srcId="{7D20FC42-30AD-4AA7-B411-108DB01EA2F6}" destId="{75C6DE78-3232-4175-9B71-594F1E1C18E4}" srcOrd="0" destOrd="0" presId="urn:microsoft.com/office/officeart/2005/8/layout/vList2"/>
    <dgm:cxn modelId="{46B66633-312E-46A4-81E8-A8E1D3AD6ABE}" type="presOf" srcId="{6EA8DD6A-F9A6-4052-85D4-751F61E40373}" destId="{0CF5A7A1-F9FF-47AD-BE6E-E5A742A7CA7B}" srcOrd="0" destOrd="0" presId="urn:microsoft.com/office/officeart/2005/8/layout/vList2"/>
    <dgm:cxn modelId="{82514500-421E-4E6E-9702-689EBD8DD4BB}" srcId="{C99873E9-3525-4B2B-BA5B-5E857C3356AD}" destId="{6EA8DD6A-F9A6-4052-85D4-751F61E40373}" srcOrd="0" destOrd="0" parTransId="{23445D2C-47AB-45E8-9E58-9F195D8DE9CA}" sibTransId="{CB0DB549-CAB0-4C5B-833E-BD05091B05C8}"/>
    <dgm:cxn modelId="{D2D580ED-98FD-4970-91EA-0791322D9036}" srcId="{C99873E9-3525-4B2B-BA5B-5E857C3356AD}" destId="{77E70A56-B684-47B1-9DB4-8D9EDF2EEC85}" srcOrd="3" destOrd="0" parTransId="{1576E1C4-37F9-4510-8080-66A8C77A7134}" sibTransId="{EB15EA6E-6311-4769-8DD3-5804C58E505D}"/>
    <dgm:cxn modelId="{62F67629-38B3-4307-968B-C77485A05FE4}" type="presOf" srcId="{2C5147FA-7318-4ADF-BE85-EAF25C9764F5}" destId="{6D05328A-B973-442F-B1C3-3B52706DBF5C}" srcOrd="0" destOrd="1" presId="urn:microsoft.com/office/officeart/2005/8/layout/vList2"/>
    <dgm:cxn modelId="{09C20BEB-59A9-4BAC-BEB9-BA6DD828D69F}" srcId="{77E70A56-B684-47B1-9DB4-8D9EDF2EEC85}" destId="{2C5147FA-7318-4ADF-BE85-EAF25C9764F5}" srcOrd="1" destOrd="0" parTransId="{354B54BD-BBBD-4F36-943B-5014ADB3A7B2}" sibTransId="{497CDAE8-9E16-47F1-AA5D-AE787420E488}"/>
    <dgm:cxn modelId="{E2E02A8F-9DC2-453B-9944-C42A6934528F}" srcId="{8204E09C-3CC7-420E-994B-320B94FBD71E}" destId="{C93F76AA-BFF7-4630-97B7-3D4352CCD329}" srcOrd="0" destOrd="0" parTransId="{FE92C341-10FF-434F-BA71-6508D702ED9E}" sibTransId="{44F118E4-2B58-4AC4-8048-2CC69F552618}"/>
    <dgm:cxn modelId="{4D88EDEE-280E-43BA-AF20-D84AC447C4EF}" type="presOf" srcId="{77E70A56-B684-47B1-9DB4-8D9EDF2EEC85}" destId="{CDAF88B7-DF5B-40C2-9310-0663A292016C}" srcOrd="0" destOrd="0" presId="urn:microsoft.com/office/officeart/2005/8/layout/vList2"/>
    <dgm:cxn modelId="{0737332B-B5A8-4DAD-BABF-6BA9A5B90688}" type="presOf" srcId="{9715AB70-ABC1-41E8-B1F4-5BFF7911D472}" destId="{F367445F-693F-4FD3-BD9E-3568B19C0FC1}" srcOrd="0" destOrd="0" presId="urn:microsoft.com/office/officeart/2005/8/layout/vList2"/>
    <dgm:cxn modelId="{D932276F-4DE3-470B-A5FB-9DBEF4C63D5E}" type="presOf" srcId="{6F8D1562-8977-43A7-AABB-D76A70B399C5}" destId="{94ECB1F0-F970-4380-A5B0-9462EAB8CED2}" srcOrd="0" destOrd="1" presId="urn:microsoft.com/office/officeart/2005/8/layout/vList2"/>
    <dgm:cxn modelId="{98255DB2-9ED4-49EF-82F7-40B30AE34B90}" type="presOf" srcId="{C99873E9-3525-4B2B-BA5B-5E857C3356AD}" destId="{F9BA126D-303D-4AF7-A462-AB6939E92967}" srcOrd="0" destOrd="0" presId="urn:microsoft.com/office/officeart/2005/8/layout/vList2"/>
    <dgm:cxn modelId="{FC8F9021-2508-497E-B923-B69A3DA4BEAD}" type="presOf" srcId="{71846470-BE92-4892-8D76-2C0FD15A0BBF}" destId="{94ECB1F0-F970-4380-A5B0-9462EAB8CED2}" srcOrd="0" destOrd="0" presId="urn:microsoft.com/office/officeart/2005/8/layout/vList2"/>
    <dgm:cxn modelId="{A5CE1D26-6FEC-4CFA-899C-FC3DC39F6B26}" srcId="{64824B82-F075-4876-9136-A8BDC7431132}" destId="{5909394C-A4DC-4BD4-A999-E6DED743E330}" srcOrd="0" destOrd="0" parTransId="{1B22E4E1-B25E-463A-86AF-D382229F506B}" sibTransId="{FC44E291-341D-4499-A5D1-21EC21BC1D94}"/>
    <dgm:cxn modelId="{D1DDFAE1-6293-4EE9-8700-4F3E18771005}" type="presOf" srcId="{10E68BCC-3662-4A26-AD26-ED55B9509A52}" destId="{4E7B0A36-250D-4379-A4B3-A8273F93B2B1}" srcOrd="0" destOrd="1" presId="urn:microsoft.com/office/officeart/2005/8/layout/vList2"/>
    <dgm:cxn modelId="{7885F911-17EB-43A1-994E-6B823A4E54E7}" srcId="{9715AB70-ABC1-41E8-B1F4-5BFF7911D472}" destId="{83FF4A1B-B6B3-440A-9D38-97F4E2043932}" srcOrd="0" destOrd="0" parTransId="{A7E3ED42-B3E6-421C-B50C-9338DAC82651}" sibTransId="{3C3472F1-D723-42F8-8043-3C24762AB8B4}"/>
    <dgm:cxn modelId="{ABD4875E-427A-401B-AF9C-03EA6E824531}" type="presOf" srcId="{99ECA6D0-1BB2-44E4-9996-1F0095025602}" destId="{6D05328A-B973-442F-B1C3-3B52706DBF5C}" srcOrd="0" destOrd="0" presId="urn:microsoft.com/office/officeart/2005/8/layout/vList2"/>
    <dgm:cxn modelId="{20D933FD-0458-4F8A-856D-C93CF000080D}" srcId="{6EA8DD6A-F9A6-4052-85D4-751F61E40373}" destId="{71846470-BE92-4892-8D76-2C0FD15A0BBF}" srcOrd="0" destOrd="0" parTransId="{1722A894-63DE-4F14-9740-1F89863CE733}" sibTransId="{8E6BA281-F9B0-419C-97A8-D1BACF06635C}"/>
    <dgm:cxn modelId="{B4221761-A23E-4A3D-B9A9-4E68B7208FB6}" type="presOf" srcId="{8204E09C-3CC7-420E-994B-320B94FBD71E}" destId="{140E9DF4-9BAD-4236-8BA8-93291FA42732}" srcOrd="0" destOrd="0" presId="urn:microsoft.com/office/officeart/2005/8/layout/vList2"/>
    <dgm:cxn modelId="{1D8DD599-9A87-41C9-9F2E-F02B57B235EB}" type="presOf" srcId="{5909394C-A4DC-4BD4-A999-E6DED743E330}" destId="{C54BBDDB-9A24-46FD-A9CB-2FD5C79F82F3}" srcOrd="0" destOrd="0" presId="urn:microsoft.com/office/officeart/2005/8/layout/vList2"/>
    <dgm:cxn modelId="{4AD87AA6-9661-4EB8-B839-FAAA58AC78D2}" srcId="{C99873E9-3525-4B2B-BA5B-5E857C3356AD}" destId="{9715AB70-ABC1-41E8-B1F4-5BFF7911D472}" srcOrd="2" destOrd="0" parTransId="{258C300C-B0B8-4DCD-996B-C27DA8602070}" sibTransId="{4A1E3417-EF4A-4978-AA00-7EA35BA88619}"/>
    <dgm:cxn modelId="{FE8C9B76-A58A-4F93-9516-B4A17669DF13}" type="presOf" srcId="{64824B82-F075-4876-9136-A8BDC7431132}" destId="{1B495C11-DCE9-4CBD-80D9-FA2CE13106A2}" srcOrd="0" destOrd="0" presId="urn:microsoft.com/office/officeart/2005/8/layout/vList2"/>
    <dgm:cxn modelId="{51E8A6AE-6248-43E4-A453-E1A87F05609E}" srcId="{C99873E9-3525-4B2B-BA5B-5E857C3356AD}" destId="{64824B82-F075-4876-9136-A8BDC7431132}" srcOrd="5" destOrd="0" parTransId="{7E57A18C-9329-41B1-885F-E7088F63290A}" sibTransId="{3FABC4DB-2498-42F0-ADB0-57AF0D6FB8B0}"/>
    <dgm:cxn modelId="{F8BA3BC7-542A-443B-BE41-94563B0D1A9B}" type="presOf" srcId="{D5A768CA-172E-49BC-B3B3-364AC734485A}" destId="{7DA3E36F-0D23-47E4-B4D0-638C317813C9}" srcOrd="0" destOrd="1" presId="urn:microsoft.com/office/officeart/2005/8/layout/vList2"/>
    <dgm:cxn modelId="{04545B73-C962-49A3-A406-84C9EBA62357}" type="presParOf" srcId="{F9BA126D-303D-4AF7-A462-AB6939E92967}" destId="{0CF5A7A1-F9FF-47AD-BE6E-E5A742A7CA7B}" srcOrd="0" destOrd="0" presId="urn:microsoft.com/office/officeart/2005/8/layout/vList2"/>
    <dgm:cxn modelId="{962904A3-6DF5-44A2-A7A6-074674770C22}" type="presParOf" srcId="{F9BA126D-303D-4AF7-A462-AB6939E92967}" destId="{94ECB1F0-F970-4380-A5B0-9462EAB8CED2}" srcOrd="1" destOrd="0" presId="urn:microsoft.com/office/officeart/2005/8/layout/vList2"/>
    <dgm:cxn modelId="{331EA960-CADE-4C6D-8736-426BCFB28CAA}" type="presParOf" srcId="{F9BA126D-303D-4AF7-A462-AB6939E92967}" destId="{140E9DF4-9BAD-4236-8BA8-93291FA42732}" srcOrd="2" destOrd="0" presId="urn:microsoft.com/office/officeart/2005/8/layout/vList2"/>
    <dgm:cxn modelId="{D638C754-3BF7-4B46-896C-2D4DDDD954FF}" type="presParOf" srcId="{F9BA126D-303D-4AF7-A462-AB6939E92967}" destId="{4E7B0A36-250D-4379-A4B3-A8273F93B2B1}" srcOrd="3" destOrd="0" presId="urn:microsoft.com/office/officeart/2005/8/layout/vList2"/>
    <dgm:cxn modelId="{624C8B4D-7816-473E-B852-408136CBB9A4}" type="presParOf" srcId="{F9BA126D-303D-4AF7-A462-AB6939E92967}" destId="{F367445F-693F-4FD3-BD9E-3568B19C0FC1}" srcOrd="4" destOrd="0" presId="urn:microsoft.com/office/officeart/2005/8/layout/vList2"/>
    <dgm:cxn modelId="{6C2CA7C1-848F-4AF8-8FAD-CA49756DEE59}" type="presParOf" srcId="{F9BA126D-303D-4AF7-A462-AB6939E92967}" destId="{7DA3E36F-0D23-47E4-B4D0-638C317813C9}" srcOrd="5" destOrd="0" presId="urn:microsoft.com/office/officeart/2005/8/layout/vList2"/>
    <dgm:cxn modelId="{DCF8B9DF-C2B5-44BE-9B4B-0EDB574ED389}" type="presParOf" srcId="{F9BA126D-303D-4AF7-A462-AB6939E92967}" destId="{CDAF88B7-DF5B-40C2-9310-0663A292016C}" srcOrd="6" destOrd="0" presId="urn:microsoft.com/office/officeart/2005/8/layout/vList2"/>
    <dgm:cxn modelId="{87167CAF-EBE2-4C71-9E89-07C7007EC087}" type="presParOf" srcId="{F9BA126D-303D-4AF7-A462-AB6939E92967}" destId="{6D05328A-B973-442F-B1C3-3B52706DBF5C}" srcOrd="7" destOrd="0" presId="urn:microsoft.com/office/officeart/2005/8/layout/vList2"/>
    <dgm:cxn modelId="{DEDEAE88-CA5D-47A3-8797-606B976E5E94}" type="presParOf" srcId="{F9BA126D-303D-4AF7-A462-AB6939E92967}" destId="{75C6DE78-3232-4175-9B71-594F1E1C18E4}" srcOrd="8" destOrd="0" presId="urn:microsoft.com/office/officeart/2005/8/layout/vList2"/>
    <dgm:cxn modelId="{01FB3BD8-4458-4A84-A93B-72E3783BC28A}" type="presParOf" srcId="{F9BA126D-303D-4AF7-A462-AB6939E92967}" destId="{4EE72933-83AD-432A-B7DB-7C4A975F3150}" srcOrd="9" destOrd="0" presId="urn:microsoft.com/office/officeart/2005/8/layout/vList2"/>
    <dgm:cxn modelId="{E7DC2F93-0BCB-4C18-8703-E5BE0BAABAEA}" type="presParOf" srcId="{F9BA126D-303D-4AF7-A462-AB6939E92967}" destId="{1B495C11-DCE9-4CBD-80D9-FA2CE13106A2}" srcOrd="10" destOrd="0" presId="urn:microsoft.com/office/officeart/2005/8/layout/vList2"/>
    <dgm:cxn modelId="{9BA1B946-8B89-45A8-9460-8E30E8C7B785}" type="presParOf" srcId="{F9BA126D-303D-4AF7-A462-AB6939E92967}" destId="{C54BBDDB-9A24-46FD-A9CB-2FD5C79F82F3}" srcOrd="1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B8607-75FA-4674-80D3-035384A3A0D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D08FE3A-8B9F-4660-9F0F-B0E64A247812}">
      <dgm:prSet phldrT="[Текст]" custT="1"/>
      <dgm:spPr/>
      <dgm:t>
        <a:bodyPr/>
        <a:lstStyle/>
        <a:p>
          <a:pPr marL="0" marR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dirty="0" smtClean="0"/>
        </a:p>
        <a:p>
          <a:pPr marL="0" marR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разработка пакета нормативных документов, регулирующих и координирующих деятельность образовательных учреждений </a:t>
          </a:r>
          <a:r>
            <a:rPr lang="uk-UA" sz="1400" b="1" dirty="0" smtClean="0"/>
            <a:t>МО «Южно- Курильский городской округ» </a:t>
          </a:r>
          <a:r>
            <a:rPr lang="ru-RU" sz="1400" b="1" dirty="0" smtClean="0"/>
            <a:t>в период введения и реализации ФГОС НОО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/>
        </a:p>
      </dgm:t>
    </dgm:pt>
    <dgm:pt modelId="{952F4F87-CBF7-4186-A228-D04058BD91BE}" type="parTrans" cxnId="{C2450698-2B8E-498E-8378-08D431C5764B}">
      <dgm:prSet/>
      <dgm:spPr/>
      <dgm:t>
        <a:bodyPr/>
        <a:lstStyle/>
        <a:p>
          <a:endParaRPr lang="ru-RU"/>
        </a:p>
      </dgm:t>
    </dgm:pt>
    <dgm:pt modelId="{2D65B190-422A-43B9-B919-B37F021B629B}" type="sibTrans" cxnId="{C2450698-2B8E-498E-8378-08D431C5764B}">
      <dgm:prSet/>
      <dgm:spPr/>
      <dgm:t>
        <a:bodyPr/>
        <a:lstStyle/>
        <a:p>
          <a:endParaRPr lang="ru-RU"/>
        </a:p>
      </dgm:t>
    </dgm:pt>
    <dgm:pt modelId="{75326972-2C54-41AB-A56E-B105FC5928C1}">
      <dgm:prSet phldrT="[Текст]" phldr="1"/>
      <dgm:spPr/>
      <dgm:t>
        <a:bodyPr/>
        <a:lstStyle/>
        <a:p>
          <a:endParaRPr lang="ru-RU" dirty="0"/>
        </a:p>
      </dgm:t>
    </dgm:pt>
    <dgm:pt modelId="{733EFA71-5EEC-4E2C-9598-0DCFCE05AD0C}" type="parTrans" cxnId="{9A9065CD-6FD1-402E-8CD9-21FD3D763D19}">
      <dgm:prSet/>
      <dgm:spPr/>
      <dgm:t>
        <a:bodyPr/>
        <a:lstStyle/>
        <a:p>
          <a:endParaRPr lang="ru-RU"/>
        </a:p>
      </dgm:t>
    </dgm:pt>
    <dgm:pt modelId="{67735AF7-AE48-4581-B20B-CA41F81D45A4}" type="sibTrans" cxnId="{9A9065CD-6FD1-402E-8CD9-21FD3D763D19}">
      <dgm:prSet/>
      <dgm:spPr/>
      <dgm:t>
        <a:bodyPr/>
        <a:lstStyle/>
        <a:p>
          <a:endParaRPr lang="ru-RU"/>
        </a:p>
      </dgm:t>
    </dgm:pt>
    <dgm:pt modelId="{E834417C-71E6-4D29-ACBB-185BB00E1267}">
      <dgm:prSet phldrT="[Текст]" custT="1"/>
      <dgm:spPr/>
      <dgm:t>
        <a:bodyPr/>
        <a:lstStyle/>
        <a:p>
          <a:pPr marL="0" marR="0" indent="0" algn="just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подготовка управленческих и педагогических кадров (тъюторов) к работе в новых условиях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09A1CA53-31AF-4CCE-88C8-D3913BAA4378}" type="parTrans" cxnId="{B8496647-49EA-4017-8D91-468E85AB5E20}">
      <dgm:prSet/>
      <dgm:spPr/>
      <dgm:t>
        <a:bodyPr/>
        <a:lstStyle/>
        <a:p>
          <a:endParaRPr lang="ru-RU"/>
        </a:p>
      </dgm:t>
    </dgm:pt>
    <dgm:pt modelId="{7175C8F1-49C8-49A4-B898-D95AA8603717}" type="sibTrans" cxnId="{B8496647-49EA-4017-8D91-468E85AB5E20}">
      <dgm:prSet/>
      <dgm:spPr/>
      <dgm:t>
        <a:bodyPr/>
        <a:lstStyle/>
        <a:p>
          <a:endParaRPr lang="ru-RU"/>
        </a:p>
      </dgm:t>
    </dgm:pt>
    <dgm:pt modelId="{54928CE5-5821-4770-8D6F-EA76B0D8E09F}">
      <dgm:prSet phldrT="[Текст]"/>
      <dgm:spPr/>
      <dgm:t>
        <a:bodyPr/>
        <a:lstStyle/>
        <a:p>
          <a:endParaRPr lang="ru-RU" dirty="0"/>
        </a:p>
      </dgm:t>
    </dgm:pt>
    <dgm:pt modelId="{43CF2F0C-9838-43FE-B1D7-72D6C5796E59}" type="parTrans" cxnId="{EF0CB923-D344-4197-B7F1-1040F25A1371}">
      <dgm:prSet/>
      <dgm:spPr/>
      <dgm:t>
        <a:bodyPr/>
        <a:lstStyle/>
        <a:p>
          <a:endParaRPr lang="ru-RU"/>
        </a:p>
      </dgm:t>
    </dgm:pt>
    <dgm:pt modelId="{CFAE8E10-5B00-4D2D-B9AE-C20ABEA99D02}" type="sibTrans" cxnId="{EF0CB923-D344-4197-B7F1-1040F25A1371}">
      <dgm:prSet/>
      <dgm:spPr/>
      <dgm:t>
        <a:bodyPr/>
        <a:lstStyle/>
        <a:p>
          <a:endParaRPr lang="ru-RU"/>
        </a:p>
      </dgm:t>
    </dgm:pt>
    <dgm:pt modelId="{F3068D58-77CC-4B1E-93F1-5E068D48EE3F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разработка и утверждение образовательными  учреждениями основных образовательных  программ начального общего образования с учетом специфики учреждения</a:t>
          </a:r>
        </a:p>
        <a:p>
          <a:endParaRPr lang="ru-RU" sz="1400" b="1" dirty="0"/>
        </a:p>
      </dgm:t>
    </dgm:pt>
    <dgm:pt modelId="{F06D66A7-89B5-40B6-B107-748AD53856E4}" type="parTrans" cxnId="{DAD5BD5B-4B3F-4224-8BDB-EE800736ADC1}">
      <dgm:prSet/>
      <dgm:spPr/>
      <dgm:t>
        <a:bodyPr/>
        <a:lstStyle/>
        <a:p>
          <a:endParaRPr lang="ru-RU"/>
        </a:p>
      </dgm:t>
    </dgm:pt>
    <dgm:pt modelId="{1E82D46F-C84F-41C3-BCF0-D3F5302A1977}" type="sibTrans" cxnId="{DAD5BD5B-4B3F-4224-8BDB-EE800736ADC1}">
      <dgm:prSet/>
      <dgm:spPr/>
      <dgm:t>
        <a:bodyPr/>
        <a:lstStyle/>
        <a:p>
          <a:endParaRPr lang="ru-RU"/>
        </a:p>
      </dgm:t>
    </dgm:pt>
    <dgm:pt modelId="{36D12481-DF70-4473-940E-A0D7E9742D71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непрерывное повышение профессиональной компетентности управленческих и педагогических кадров  в вопросах введения и реализации ФГОС</a:t>
          </a:r>
        </a:p>
        <a:p>
          <a:pPr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CB9B0247-D247-4CFF-8C4F-813919FA4B00}" type="parTrans" cxnId="{3B78EB3F-B6B3-44CF-A6BA-F233D322A5F8}">
      <dgm:prSet/>
      <dgm:spPr/>
      <dgm:t>
        <a:bodyPr/>
        <a:lstStyle/>
        <a:p>
          <a:endParaRPr lang="ru-RU"/>
        </a:p>
      </dgm:t>
    </dgm:pt>
    <dgm:pt modelId="{EFEA9353-CDEF-420E-A544-9166BAE86D30}" type="sibTrans" cxnId="{3B78EB3F-B6B3-44CF-A6BA-F233D322A5F8}">
      <dgm:prSet/>
      <dgm:spPr/>
      <dgm:t>
        <a:bodyPr/>
        <a:lstStyle/>
        <a:p>
          <a:endParaRPr lang="ru-RU"/>
        </a:p>
      </dgm:t>
    </dgm:pt>
    <dgm:pt modelId="{2F134C0E-3ED4-4BC8-997D-5002D96C78F2}" type="pres">
      <dgm:prSet presAssocID="{432B8607-75FA-4674-80D3-035384A3A0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B73B0-44AE-4B27-A8DD-25A43FD2878C}" type="pres">
      <dgm:prSet presAssocID="{CD08FE3A-8B9F-4660-9F0F-B0E64A2478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8CDDF-36FD-4DFC-9CF7-231C8554D8F7}" type="pres">
      <dgm:prSet presAssocID="{CD08FE3A-8B9F-4660-9F0F-B0E64A2478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F74BA-E8C9-4188-BC4F-24044598299B}" type="pres">
      <dgm:prSet presAssocID="{E834417C-71E6-4D29-ACBB-185BB00E1267}" presName="parentText" presStyleLbl="node1" presStyleIdx="1" presStyleCnt="4" custLinFactNeighborY="17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8B70F-DCE8-4307-B719-107C5D94565A}" type="pres">
      <dgm:prSet presAssocID="{E834417C-71E6-4D29-ACBB-185BB00E12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50117-0C1A-4926-AD7A-B19102E99D14}" type="pres">
      <dgm:prSet presAssocID="{36D12481-DF70-4473-940E-A0D7E9742D71}" presName="parentText" presStyleLbl="node1" presStyleIdx="2" presStyleCnt="4" custLinFactY="-4738" custLinFactNeighborX="-49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B8D58-9B7B-4628-808E-BDFC7E80ECDD}" type="pres">
      <dgm:prSet presAssocID="{EFEA9353-CDEF-420E-A544-9166BAE86D30}" presName="spacer" presStyleCnt="0"/>
      <dgm:spPr/>
    </dgm:pt>
    <dgm:pt modelId="{6770B8D8-713D-4F83-B0E3-2E2D1E50E7E4}" type="pres">
      <dgm:prSet presAssocID="{F3068D58-77CC-4B1E-93F1-5E068D48EE3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E28DB-F585-44EE-952B-8D6A0EA82D31}" type="presOf" srcId="{F3068D58-77CC-4B1E-93F1-5E068D48EE3F}" destId="{6770B8D8-713D-4F83-B0E3-2E2D1E50E7E4}" srcOrd="0" destOrd="0" presId="urn:microsoft.com/office/officeart/2005/8/layout/vList2"/>
    <dgm:cxn modelId="{486ADC50-B633-4654-B9BA-DCD430CD98D9}" type="presOf" srcId="{CD08FE3A-8B9F-4660-9F0F-B0E64A247812}" destId="{B00B73B0-44AE-4B27-A8DD-25A43FD2878C}" srcOrd="0" destOrd="0" presId="urn:microsoft.com/office/officeart/2005/8/layout/vList2"/>
    <dgm:cxn modelId="{873A924B-3BB1-4678-9F9E-9909D764CB4E}" type="presOf" srcId="{E834417C-71E6-4D29-ACBB-185BB00E1267}" destId="{016F74BA-E8C9-4188-BC4F-24044598299B}" srcOrd="0" destOrd="0" presId="urn:microsoft.com/office/officeart/2005/8/layout/vList2"/>
    <dgm:cxn modelId="{AAC72606-11C3-4038-8E26-5119AE933D21}" type="presOf" srcId="{432B8607-75FA-4674-80D3-035384A3A0D4}" destId="{2F134C0E-3ED4-4BC8-997D-5002D96C78F2}" srcOrd="0" destOrd="0" presId="urn:microsoft.com/office/officeart/2005/8/layout/vList2"/>
    <dgm:cxn modelId="{9DEF55B7-D19F-4012-88E2-D85C299B237D}" type="presOf" srcId="{54928CE5-5821-4770-8D6F-EA76B0D8E09F}" destId="{C278B70F-DCE8-4307-B719-107C5D94565A}" srcOrd="0" destOrd="0" presId="urn:microsoft.com/office/officeart/2005/8/layout/vList2"/>
    <dgm:cxn modelId="{B8496647-49EA-4017-8D91-468E85AB5E20}" srcId="{432B8607-75FA-4674-80D3-035384A3A0D4}" destId="{E834417C-71E6-4D29-ACBB-185BB00E1267}" srcOrd="1" destOrd="0" parTransId="{09A1CA53-31AF-4CCE-88C8-D3913BAA4378}" sibTransId="{7175C8F1-49C8-49A4-B898-D95AA8603717}"/>
    <dgm:cxn modelId="{74BEFE33-47F8-4C1B-A8D5-4126D6C17BA9}" type="presOf" srcId="{75326972-2C54-41AB-A56E-B105FC5928C1}" destId="{AB78CDDF-36FD-4DFC-9CF7-231C8554D8F7}" srcOrd="0" destOrd="0" presId="urn:microsoft.com/office/officeart/2005/8/layout/vList2"/>
    <dgm:cxn modelId="{DAD5BD5B-4B3F-4224-8BDB-EE800736ADC1}" srcId="{432B8607-75FA-4674-80D3-035384A3A0D4}" destId="{F3068D58-77CC-4B1E-93F1-5E068D48EE3F}" srcOrd="3" destOrd="0" parTransId="{F06D66A7-89B5-40B6-B107-748AD53856E4}" sibTransId="{1E82D46F-C84F-41C3-BCF0-D3F5302A1977}"/>
    <dgm:cxn modelId="{C2450698-2B8E-498E-8378-08D431C5764B}" srcId="{432B8607-75FA-4674-80D3-035384A3A0D4}" destId="{CD08FE3A-8B9F-4660-9F0F-B0E64A247812}" srcOrd="0" destOrd="0" parTransId="{952F4F87-CBF7-4186-A228-D04058BD91BE}" sibTransId="{2D65B190-422A-43B9-B919-B37F021B629B}"/>
    <dgm:cxn modelId="{FE7DBAA8-C6A2-41B1-BB2A-B9ADF1E5BDA9}" type="presOf" srcId="{36D12481-DF70-4473-940E-A0D7E9742D71}" destId="{21A50117-0C1A-4926-AD7A-B19102E99D14}" srcOrd="0" destOrd="0" presId="urn:microsoft.com/office/officeart/2005/8/layout/vList2"/>
    <dgm:cxn modelId="{3B78EB3F-B6B3-44CF-A6BA-F233D322A5F8}" srcId="{432B8607-75FA-4674-80D3-035384A3A0D4}" destId="{36D12481-DF70-4473-940E-A0D7E9742D71}" srcOrd="2" destOrd="0" parTransId="{CB9B0247-D247-4CFF-8C4F-813919FA4B00}" sibTransId="{EFEA9353-CDEF-420E-A544-9166BAE86D30}"/>
    <dgm:cxn modelId="{9A9065CD-6FD1-402E-8CD9-21FD3D763D19}" srcId="{CD08FE3A-8B9F-4660-9F0F-B0E64A247812}" destId="{75326972-2C54-41AB-A56E-B105FC5928C1}" srcOrd="0" destOrd="0" parTransId="{733EFA71-5EEC-4E2C-9598-0DCFCE05AD0C}" sibTransId="{67735AF7-AE48-4581-B20B-CA41F81D45A4}"/>
    <dgm:cxn modelId="{EF0CB923-D344-4197-B7F1-1040F25A1371}" srcId="{E834417C-71E6-4D29-ACBB-185BB00E1267}" destId="{54928CE5-5821-4770-8D6F-EA76B0D8E09F}" srcOrd="0" destOrd="0" parTransId="{43CF2F0C-9838-43FE-B1D7-72D6C5796E59}" sibTransId="{CFAE8E10-5B00-4D2D-B9AE-C20ABEA99D02}"/>
    <dgm:cxn modelId="{1E182467-B23D-49B3-A9CA-46D3026809DB}" type="presParOf" srcId="{2F134C0E-3ED4-4BC8-997D-5002D96C78F2}" destId="{B00B73B0-44AE-4B27-A8DD-25A43FD2878C}" srcOrd="0" destOrd="0" presId="urn:microsoft.com/office/officeart/2005/8/layout/vList2"/>
    <dgm:cxn modelId="{DE133E0D-E2D4-401D-A8B6-D38C1B131DA4}" type="presParOf" srcId="{2F134C0E-3ED4-4BC8-997D-5002D96C78F2}" destId="{AB78CDDF-36FD-4DFC-9CF7-231C8554D8F7}" srcOrd="1" destOrd="0" presId="urn:microsoft.com/office/officeart/2005/8/layout/vList2"/>
    <dgm:cxn modelId="{03C70E37-D0AC-475C-996D-F677E56D8049}" type="presParOf" srcId="{2F134C0E-3ED4-4BC8-997D-5002D96C78F2}" destId="{016F74BA-E8C9-4188-BC4F-24044598299B}" srcOrd="2" destOrd="0" presId="urn:microsoft.com/office/officeart/2005/8/layout/vList2"/>
    <dgm:cxn modelId="{38FA2789-05F6-4C44-AB8D-CEAB4391697E}" type="presParOf" srcId="{2F134C0E-3ED4-4BC8-997D-5002D96C78F2}" destId="{C278B70F-DCE8-4307-B719-107C5D94565A}" srcOrd="3" destOrd="0" presId="urn:microsoft.com/office/officeart/2005/8/layout/vList2"/>
    <dgm:cxn modelId="{77C6E37F-CCFF-478D-AF12-8E28A6B522E9}" type="presParOf" srcId="{2F134C0E-3ED4-4BC8-997D-5002D96C78F2}" destId="{21A50117-0C1A-4926-AD7A-B19102E99D14}" srcOrd="4" destOrd="0" presId="urn:microsoft.com/office/officeart/2005/8/layout/vList2"/>
    <dgm:cxn modelId="{E9C61D5E-F414-4367-AA88-013880B11C4F}" type="presParOf" srcId="{2F134C0E-3ED4-4BC8-997D-5002D96C78F2}" destId="{F31B8D58-9B7B-4628-808E-BDFC7E80ECDD}" srcOrd="5" destOrd="0" presId="urn:microsoft.com/office/officeart/2005/8/layout/vList2"/>
    <dgm:cxn modelId="{EEDCDF34-CF05-4C4F-AEBC-109E984EF69C}" type="presParOf" srcId="{2F134C0E-3ED4-4BC8-997D-5002D96C78F2}" destId="{6770B8D8-713D-4F83-B0E3-2E2D1E50E7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9873E9-3525-4B2B-BA5B-5E857C3356AD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EA8DD6A-F9A6-4052-85D4-751F61E4037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0000"/>
              </a:solidFill>
            </a:rPr>
            <a:t>ЗАДАЧИ :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45D2C-47AB-45E8-9E58-9F195D8DE9CA}" type="parTrans" cxnId="{82514500-421E-4E6E-9702-689EBD8DD4BB}">
      <dgm:prSet/>
      <dgm:spPr/>
      <dgm:t>
        <a:bodyPr/>
        <a:lstStyle/>
        <a:p>
          <a:endParaRPr lang="ru-RU"/>
        </a:p>
      </dgm:t>
    </dgm:pt>
    <dgm:pt modelId="{CB0DB549-CAB0-4C5B-833E-BD05091B05C8}" type="sibTrans" cxnId="{82514500-421E-4E6E-9702-689EBD8DD4BB}">
      <dgm:prSet/>
      <dgm:spPr/>
      <dgm:t>
        <a:bodyPr/>
        <a:lstStyle/>
        <a:p>
          <a:endParaRPr lang="ru-RU"/>
        </a:p>
      </dgm:t>
    </dgm:pt>
    <dgm:pt modelId="{8204E09C-3CC7-420E-994B-320B94FBD71E}">
      <dgm:prSet phldrT="[Текст]" custT="1"/>
      <dgm:spPr/>
      <dgm:t>
        <a:bodyPr/>
        <a:lstStyle/>
        <a:p>
          <a:pPr algn="l"/>
          <a:r>
            <a:rPr lang="ru-RU" sz="1400" dirty="0" smtClean="0"/>
            <a:t>1</a:t>
          </a:r>
          <a:r>
            <a:rPr lang="ru-RU" sz="1400" b="1" dirty="0" smtClean="0"/>
            <a:t>. Создать организационную и координационную  группу  для обеспечения согласованных действий по внедрению ФГОС НОО на территории МО «Южно – Курильский городской округ».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58883B1-926B-4DCA-80A5-B46CE9E86F68}" type="parTrans" cxnId="{F2D22FE0-7D89-401F-9C86-2BBFE5A1C151}">
      <dgm:prSet/>
      <dgm:spPr/>
      <dgm:t>
        <a:bodyPr/>
        <a:lstStyle/>
        <a:p>
          <a:endParaRPr lang="ru-RU"/>
        </a:p>
      </dgm:t>
    </dgm:pt>
    <dgm:pt modelId="{83D75F22-C169-415A-B78D-8419B907FE62}" type="sibTrans" cxnId="{F2D22FE0-7D89-401F-9C86-2BBFE5A1C151}">
      <dgm:prSet/>
      <dgm:spPr/>
      <dgm:t>
        <a:bodyPr/>
        <a:lstStyle/>
        <a:p>
          <a:endParaRPr lang="ru-RU"/>
        </a:p>
      </dgm:t>
    </dgm:pt>
    <dgm:pt modelId="{9715AB70-ABC1-41E8-B1F4-5BFF7911D472}">
      <dgm:prSet phldrT="[Текст]" custT="1"/>
      <dgm:spPr/>
      <dgm:t>
        <a:bodyPr/>
        <a:lstStyle/>
        <a:p>
          <a:pPr algn="l"/>
          <a:r>
            <a:rPr lang="ru-RU" sz="1400" dirty="0" smtClean="0"/>
            <a:t>2</a:t>
          </a:r>
          <a:r>
            <a:rPr lang="ru-RU" sz="1400" b="1" dirty="0" smtClean="0"/>
            <a:t>. Рассмотреть теоретические основы введения ФГОС НОО в условиях построения образовательного процесса в соответствии с требованиями ФГОС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58C300C-B0B8-4DCD-996B-C27DA8602070}" type="parTrans" cxnId="{4AD87AA6-9661-4EB8-B839-FAAA58AC78D2}">
      <dgm:prSet/>
      <dgm:spPr/>
      <dgm:t>
        <a:bodyPr/>
        <a:lstStyle/>
        <a:p>
          <a:endParaRPr lang="ru-RU"/>
        </a:p>
      </dgm:t>
    </dgm:pt>
    <dgm:pt modelId="{4A1E3417-EF4A-4978-AA00-7EA35BA88619}" type="sibTrans" cxnId="{4AD87AA6-9661-4EB8-B839-FAAA58AC78D2}">
      <dgm:prSet/>
      <dgm:spPr/>
      <dgm:t>
        <a:bodyPr/>
        <a:lstStyle/>
        <a:p>
          <a:endParaRPr lang="ru-RU"/>
        </a:p>
      </dgm:t>
    </dgm:pt>
    <dgm:pt modelId="{77E70A56-B684-47B1-9DB4-8D9EDF2EEC85}">
      <dgm:prSet phldrT="[Текст]" custT="1"/>
      <dgm:spPr/>
      <dgm:t>
        <a:bodyPr/>
        <a:lstStyle/>
        <a:p>
          <a:r>
            <a:rPr lang="ru-RU" sz="1300" dirty="0" smtClean="0"/>
            <a:t>3</a:t>
          </a:r>
          <a:r>
            <a:rPr lang="ru-RU" sz="1300" b="1" dirty="0" smtClean="0"/>
            <a:t>. Создать «банк» нормативно – правовой документации  по сопровождению введения и реализации ФГОС НОО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1576E1C4-37F9-4510-8080-66A8C77A7134}" type="parTrans" cxnId="{D2D580ED-98FD-4970-91EA-0791322D9036}">
      <dgm:prSet/>
      <dgm:spPr/>
      <dgm:t>
        <a:bodyPr/>
        <a:lstStyle/>
        <a:p>
          <a:endParaRPr lang="ru-RU"/>
        </a:p>
      </dgm:t>
    </dgm:pt>
    <dgm:pt modelId="{EB15EA6E-6311-4769-8DD3-5804C58E505D}" type="sibTrans" cxnId="{D2D580ED-98FD-4970-91EA-0791322D9036}">
      <dgm:prSet/>
      <dgm:spPr/>
      <dgm:t>
        <a:bodyPr/>
        <a:lstStyle/>
        <a:p>
          <a:endParaRPr lang="ru-RU"/>
        </a:p>
      </dgm:t>
    </dgm:pt>
    <dgm:pt modelId="{C39DB677-A7ED-43A7-9A07-F8282D39C210}">
      <dgm:prSet phldrT="[Текст]" custT="1"/>
      <dgm:spPr/>
      <dgm:t>
        <a:bodyPr/>
        <a:lstStyle/>
        <a:p>
          <a:r>
            <a:rPr lang="ru-RU" sz="1400" dirty="0" smtClean="0"/>
            <a:t>4</a:t>
          </a:r>
          <a:r>
            <a:rPr lang="ru-RU" sz="1400" b="1" dirty="0" smtClean="0"/>
            <a:t>.  Провести самоанализ готовности ОУ  МО к введению ФГОС НОО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C809798-5BAB-4E23-BCC6-14B85E49A644}" type="parTrans" cxnId="{4BD88D73-C5A4-48E7-A7D2-A126E940A8B5}">
      <dgm:prSet/>
      <dgm:spPr/>
      <dgm:t>
        <a:bodyPr/>
        <a:lstStyle/>
        <a:p>
          <a:endParaRPr lang="ru-RU"/>
        </a:p>
      </dgm:t>
    </dgm:pt>
    <dgm:pt modelId="{7091ABBE-3AB7-4D20-9D3A-3D56359B41AD}" type="sibTrans" cxnId="{4BD88D73-C5A4-48E7-A7D2-A126E940A8B5}">
      <dgm:prSet/>
      <dgm:spPr/>
      <dgm:t>
        <a:bodyPr/>
        <a:lstStyle/>
        <a:p>
          <a:endParaRPr lang="ru-RU"/>
        </a:p>
      </dgm:t>
    </dgm:pt>
    <dgm:pt modelId="{4EC97F1F-0614-4BC7-98F0-174BB623F45A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400" b="1" dirty="0" smtClean="0"/>
            <a:t>Разработать план действий по модернизации общего образования, направленного на реализацию национальной образовательной инициативы «Наша новая школа» на период 2011 – 2015 гг.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2DF9082-DB34-4B86-A495-A59B72D32840}" type="parTrans" cxnId="{5B0AE6DD-518B-4E65-B6E8-EAC1DCBE086D}">
      <dgm:prSet/>
      <dgm:spPr/>
      <dgm:t>
        <a:bodyPr/>
        <a:lstStyle/>
        <a:p>
          <a:endParaRPr lang="ru-RU"/>
        </a:p>
      </dgm:t>
    </dgm:pt>
    <dgm:pt modelId="{FBEDCB63-6883-426D-9F4F-269FBBB588E1}" type="sibTrans" cxnId="{5B0AE6DD-518B-4E65-B6E8-EAC1DCBE086D}">
      <dgm:prSet/>
      <dgm:spPr/>
      <dgm:t>
        <a:bodyPr/>
        <a:lstStyle/>
        <a:p>
          <a:endParaRPr lang="ru-RU"/>
        </a:p>
      </dgm:t>
    </dgm:pt>
    <dgm:pt modelId="{49B6CD15-CC8F-4736-A1C0-B90004075555}">
      <dgm:prSet phldrT="[Текст]" custT="1"/>
      <dgm:spPr/>
      <dgm:t>
        <a:bodyPr/>
        <a:lstStyle/>
        <a:p>
          <a:r>
            <a:rPr lang="ru-RU" sz="1400" dirty="0" smtClean="0"/>
            <a:t>6. </a:t>
          </a:r>
          <a:r>
            <a:rPr lang="ru-RU" sz="1400" b="1" dirty="0" smtClean="0"/>
            <a:t>Обобщить и проанализировать полученные результаты перехода на ФГОС НОО 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0AC1A50-3AFD-456E-9FDD-2BBFB9EC6580}" type="parTrans" cxnId="{B18A9104-FF98-4C28-803C-945D644F03E2}">
      <dgm:prSet/>
      <dgm:spPr/>
      <dgm:t>
        <a:bodyPr/>
        <a:lstStyle/>
        <a:p>
          <a:endParaRPr lang="ru-RU"/>
        </a:p>
      </dgm:t>
    </dgm:pt>
    <dgm:pt modelId="{07DD0599-1886-4466-8A8F-4B24FCEB796A}" type="sibTrans" cxnId="{B18A9104-FF98-4C28-803C-945D644F03E2}">
      <dgm:prSet/>
      <dgm:spPr/>
      <dgm:t>
        <a:bodyPr/>
        <a:lstStyle/>
        <a:p>
          <a:endParaRPr lang="ru-RU"/>
        </a:p>
      </dgm:t>
    </dgm:pt>
    <dgm:pt modelId="{71846470-BE92-4892-8D76-2C0FD15A0BBF}">
      <dgm:prSet/>
      <dgm:spPr/>
      <dgm:t>
        <a:bodyPr/>
        <a:lstStyle/>
        <a:p>
          <a:endParaRPr lang="ru-RU" dirty="0"/>
        </a:p>
      </dgm:t>
    </dgm:pt>
    <dgm:pt modelId="{1722A894-63DE-4F14-9740-1F89863CE733}" type="parTrans" cxnId="{20D933FD-0458-4F8A-856D-C93CF000080D}">
      <dgm:prSet/>
      <dgm:spPr/>
      <dgm:t>
        <a:bodyPr/>
        <a:lstStyle/>
        <a:p>
          <a:endParaRPr lang="ru-RU"/>
        </a:p>
      </dgm:t>
    </dgm:pt>
    <dgm:pt modelId="{8E6BA281-F9B0-419C-97A8-D1BACF06635C}" type="sibTrans" cxnId="{20D933FD-0458-4F8A-856D-C93CF000080D}">
      <dgm:prSet/>
      <dgm:spPr/>
      <dgm:t>
        <a:bodyPr/>
        <a:lstStyle/>
        <a:p>
          <a:endParaRPr lang="ru-RU"/>
        </a:p>
      </dgm:t>
    </dgm:pt>
    <dgm:pt modelId="{6F8D1562-8977-43A7-AABB-D76A70B399C5}">
      <dgm:prSet/>
      <dgm:spPr/>
      <dgm:t>
        <a:bodyPr/>
        <a:lstStyle/>
        <a:p>
          <a:endParaRPr lang="ru-RU" dirty="0"/>
        </a:p>
      </dgm:t>
    </dgm:pt>
    <dgm:pt modelId="{2C46BF8F-A41E-4F9D-827D-3DF0FAEFCBBF}" type="parTrans" cxnId="{5A9D5714-87E9-42E5-B986-37E4BDC6956A}">
      <dgm:prSet/>
      <dgm:spPr/>
      <dgm:t>
        <a:bodyPr/>
        <a:lstStyle/>
        <a:p>
          <a:endParaRPr lang="ru-RU"/>
        </a:p>
      </dgm:t>
    </dgm:pt>
    <dgm:pt modelId="{9760D7A7-9016-488A-A0BF-D858105EBCE4}" type="sibTrans" cxnId="{5A9D5714-87E9-42E5-B986-37E4BDC6956A}">
      <dgm:prSet/>
      <dgm:spPr/>
      <dgm:t>
        <a:bodyPr/>
        <a:lstStyle/>
        <a:p>
          <a:endParaRPr lang="ru-RU"/>
        </a:p>
      </dgm:t>
    </dgm:pt>
    <dgm:pt modelId="{C93F76AA-BFF7-4630-97B7-3D4352CCD329}">
      <dgm:prSet/>
      <dgm:spPr/>
      <dgm:t>
        <a:bodyPr/>
        <a:lstStyle/>
        <a:p>
          <a:endParaRPr lang="ru-RU" dirty="0"/>
        </a:p>
      </dgm:t>
    </dgm:pt>
    <dgm:pt modelId="{FE92C341-10FF-434F-BA71-6508D702ED9E}" type="parTrans" cxnId="{E2E02A8F-9DC2-453B-9944-C42A6934528F}">
      <dgm:prSet/>
      <dgm:spPr/>
      <dgm:t>
        <a:bodyPr/>
        <a:lstStyle/>
        <a:p>
          <a:endParaRPr lang="ru-RU"/>
        </a:p>
      </dgm:t>
    </dgm:pt>
    <dgm:pt modelId="{44F118E4-2B58-4AC4-8048-2CC69F552618}" type="sibTrans" cxnId="{E2E02A8F-9DC2-453B-9944-C42A6934528F}">
      <dgm:prSet/>
      <dgm:spPr/>
      <dgm:t>
        <a:bodyPr/>
        <a:lstStyle/>
        <a:p>
          <a:endParaRPr lang="ru-RU"/>
        </a:p>
      </dgm:t>
    </dgm:pt>
    <dgm:pt modelId="{10E68BCC-3662-4A26-AD26-ED55B9509A52}">
      <dgm:prSet/>
      <dgm:spPr/>
      <dgm:t>
        <a:bodyPr/>
        <a:lstStyle/>
        <a:p>
          <a:endParaRPr lang="ru-RU" dirty="0"/>
        </a:p>
      </dgm:t>
    </dgm:pt>
    <dgm:pt modelId="{77C6F1EF-1E26-4FAC-92AC-F29C3BAC4901}" type="parTrans" cxnId="{72803F5F-EE5F-482D-B950-961F604C72FA}">
      <dgm:prSet/>
      <dgm:spPr/>
      <dgm:t>
        <a:bodyPr/>
        <a:lstStyle/>
        <a:p>
          <a:endParaRPr lang="ru-RU"/>
        </a:p>
      </dgm:t>
    </dgm:pt>
    <dgm:pt modelId="{7A9F0D70-72C3-49E5-9F86-17A1367287E0}" type="sibTrans" cxnId="{72803F5F-EE5F-482D-B950-961F604C72FA}">
      <dgm:prSet/>
      <dgm:spPr/>
      <dgm:t>
        <a:bodyPr/>
        <a:lstStyle/>
        <a:p>
          <a:endParaRPr lang="ru-RU"/>
        </a:p>
      </dgm:t>
    </dgm:pt>
    <dgm:pt modelId="{83FF4A1B-B6B3-440A-9D38-97F4E2043932}">
      <dgm:prSet/>
      <dgm:spPr/>
      <dgm:t>
        <a:bodyPr/>
        <a:lstStyle/>
        <a:p>
          <a:endParaRPr lang="ru-RU" dirty="0"/>
        </a:p>
      </dgm:t>
    </dgm:pt>
    <dgm:pt modelId="{A7E3ED42-B3E6-421C-B50C-9338DAC82651}" type="parTrans" cxnId="{7885F911-17EB-43A1-994E-6B823A4E54E7}">
      <dgm:prSet/>
      <dgm:spPr/>
      <dgm:t>
        <a:bodyPr/>
        <a:lstStyle/>
        <a:p>
          <a:endParaRPr lang="ru-RU"/>
        </a:p>
      </dgm:t>
    </dgm:pt>
    <dgm:pt modelId="{3C3472F1-D723-42F8-8043-3C24762AB8B4}" type="sibTrans" cxnId="{7885F911-17EB-43A1-994E-6B823A4E54E7}">
      <dgm:prSet/>
      <dgm:spPr/>
      <dgm:t>
        <a:bodyPr/>
        <a:lstStyle/>
        <a:p>
          <a:endParaRPr lang="ru-RU"/>
        </a:p>
      </dgm:t>
    </dgm:pt>
    <dgm:pt modelId="{D5A768CA-172E-49BC-B3B3-364AC734485A}">
      <dgm:prSet/>
      <dgm:spPr/>
      <dgm:t>
        <a:bodyPr/>
        <a:lstStyle/>
        <a:p>
          <a:endParaRPr lang="ru-RU" dirty="0"/>
        </a:p>
      </dgm:t>
    </dgm:pt>
    <dgm:pt modelId="{A4BD3E12-3083-4EAC-9994-21E61E6B5B40}" type="parTrans" cxnId="{5B8802CE-15FD-49B7-85EA-D9ACFF51E822}">
      <dgm:prSet/>
      <dgm:spPr/>
      <dgm:t>
        <a:bodyPr/>
        <a:lstStyle/>
        <a:p>
          <a:endParaRPr lang="ru-RU"/>
        </a:p>
      </dgm:t>
    </dgm:pt>
    <dgm:pt modelId="{5CC98586-10D3-40A0-B41A-501F721FA48B}" type="sibTrans" cxnId="{5B8802CE-15FD-49B7-85EA-D9ACFF51E822}">
      <dgm:prSet/>
      <dgm:spPr/>
      <dgm:t>
        <a:bodyPr/>
        <a:lstStyle/>
        <a:p>
          <a:endParaRPr lang="ru-RU"/>
        </a:p>
      </dgm:t>
    </dgm:pt>
    <dgm:pt modelId="{99ECA6D0-1BB2-44E4-9996-1F0095025602}">
      <dgm:prSet/>
      <dgm:spPr/>
      <dgm:t>
        <a:bodyPr/>
        <a:lstStyle/>
        <a:p>
          <a:endParaRPr lang="ru-RU" dirty="0"/>
        </a:p>
      </dgm:t>
    </dgm:pt>
    <dgm:pt modelId="{72FD3E37-EA84-48D3-8A93-FC3DF57960E7}" type="parTrans" cxnId="{84359926-13AF-4D83-BACE-7C23707E66CC}">
      <dgm:prSet/>
      <dgm:spPr/>
      <dgm:t>
        <a:bodyPr/>
        <a:lstStyle/>
        <a:p>
          <a:endParaRPr lang="ru-RU"/>
        </a:p>
      </dgm:t>
    </dgm:pt>
    <dgm:pt modelId="{BB336A57-C014-4128-9959-0150E9810745}" type="sibTrans" cxnId="{84359926-13AF-4D83-BACE-7C23707E66CC}">
      <dgm:prSet/>
      <dgm:spPr/>
      <dgm:t>
        <a:bodyPr/>
        <a:lstStyle/>
        <a:p>
          <a:endParaRPr lang="ru-RU"/>
        </a:p>
      </dgm:t>
    </dgm:pt>
    <dgm:pt modelId="{2C5147FA-7318-4ADF-BE85-EAF25C9764F5}">
      <dgm:prSet/>
      <dgm:spPr/>
      <dgm:t>
        <a:bodyPr/>
        <a:lstStyle/>
        <a:p>
          <a:endParaRPr lang="ru-RU" dirty="0"/>
        </a:p>
      </dgm:t>
    </dgm:pt>
    <dgm:pt modelId="{354B54BD-BBBD-4F36-943B-5014ADB3A7B2}" type="parTrans" cxnId="{09C20BEB-59A9-4BAC-BEB9-BA6DD828D69F}">
      <dgm:prSet/>
      <dgm:spPr/>
      <dgm:t>
        <a:bodyPr/>
        <a:lstStyle/>
        <a:p>
          <a:endParaRPr lang="ru-RU"/>
        </a:p>
      </dgm:t>
    </dgm:pt>
    <dgm:pt modelId="{497CDAE8-9E16-47F1-AA5D-AE787420E488}" type="sibTrans" cxnId="{09C20BEB-59A9-4BAC-BEB9-BA6DD828D69F}">
      <dgm:prSet/>
      <dgm:spPr/>
      <dgm:t>
        <a:bodyPr/>
        <a:lstStyle/>
        <a:p>
          <a:endParaRPr lang="ru-RU"/>
        </a:p>
      </dgm:t>
    </dgm:pt>
    <dgm:pt modelId="{67F6E345-A1C0-4363-ACB0-ED5BA9D620F8}">
      <dgm:prSet/>
      <dgm:spPr/>
      <dgm:t>
        <a:bodyPr/>
        <a:lstStyle/>
        <a:p>
          <a:endParaRPr lang="ru-RU" dirty="0"/>
        </a:p>
      </dgm:t>
    </dgm:pt>
    <dgm:pt modelId="{B880606E-DE64-4184-A655-E08D6618651A}" type="parTrans" cxnId="{0BC7A2B5-8826-4029-AB31-6F945D7BBD01}">
      <dgm:prSet/>
      <dgm:spPr/>
      <dgm:t>
        <a:bodyPr/>
        <a:lstStyle/>
        <a:p>
          <a:endParaRPr lang="ru-RU"/>
        </a:p>
      </dgm:t>
    </dgm:pt>
    <dgm:pt modelId="{641C98AE-94A4-46D8-924F-D3DB915B1841}" type="sibTrans" cxnId="{0BC7A2B5-8826-4029-AB31-6F945D7BBD01}">
      <dgm:prSet/>
      <dgm:spPr/>
      <dgm:t>
        <a:bodyPr/>
        <a:lstStyle/>
        <a:p>
          <a:endParaRPr lang="ru-RU"/>
        </a:p>
      </dgm:t>
    </dgm:pt>
    <dgm:pt modelId="{762866BF-62C7-413C-B62A-25D9F961F78E}">
      <dgm:prSet/>
      <dgm:spPr/>
      <dgm:t>
        <a:bodyPr/>
        <a:lstStyle/>
        <a:p>
          <a:endParaRPr lang="ru-RU" dirty="0"/>
        </a:p>
      </dgm:t>
    </dgm:pt>
    <dgm:pt modelId="{AA7A8EC2-B751-4F2E-8A31-99E6E6F24C28}" type="parTrans" cxnId="{A50E872C-329D-416A-9B4C-8D22E3F5A9E7}">
      <dgm:prSet/>
      <dgm:spPr/>
      <dgm:t>
        <a:bodyPr/>
        <a:lstStyle/>
        <a:p>
          <a:endParaRPr lang="ru-RU"/>
        </a:p>
      </dgm:t>
    </dgm:pt>
    <dgm:pt modelId="{B9B08BD3-78EB-447F-82EC-39F1A9A120E5}" type="sibTrans" cxnId="{A50E872C-329D-416A-9B4C-8D22E3F5A9E7}">
      <dgm:prSet/>
      <dgm:spPr/>
      <dgm:t>
        <a:bodyPr/>
        <a:lstStyle/>
        <a:p>
          <a:endParaRPr lang="ru-RU"/>
        </a:p>
      </dgm:t>
    </dgm:pt>
    <dgm:pt modelId="{64824B82-F075-4876-9136-A8BDC7431132}">
      <dgm:prSet/>
      <dgm:spPr/>
      <dgm:t>
        <a:bodyPr/>
        <a:lstStyle/>
        <a:p>
          <a:endParaRPr lang="ru-RU" dirty="0"/>
        </a:p>
      </dgm:t>
    </dgm:pt>
    <dgm:pt modelId="{7E57A18C-9329-41B1-885F-E7088F63290A}" type="parTrans" cxnId="{51E8A6AE-6248-43E4-A453-E1A87F05609E}">
      <dgm:prSet/>
      <dgm:spPr/>
      <dgm:t>
        <a:bodyPr/>
        <a:lstStyle/>
        <a:p>
          <a:endParaRPr lang="ru-RU"/>
        </a:p>
      </dgm:t>
    </dgm:pt>
    <dgm:pt modelId="{3FABC4DB-2498-42F0-ADB0-57AF0D6FB8B0}" type="sibTrans" cxnId="{51E8A6AE-6248-43E4-A453-E1A87F05609E}">
      <dgm:prSet/>
      <dgm:spPr/>
      <dgm:t>
        <a:bodyPr/>
        <a:lstStyle/>
        <a:p>
          <a:endParaRPr lang="ru-RU"/>
        </a:p>
      </dgm:t>
    </dgm:pt>
    <dgm:pt modelId="{5909394C-A4DC-4BD4-A999-E6DED743E330}">
      <dgm:prSet/>
      <dgm:spPr/>
      <dgm:t>
        <a:bodyPr/>
        <a:lstStyle/>
        <a:p>
          <a:endParaRPr lang="ru-RU" dirty="0"/>
        </a:p>
      </dgm:t>
    </dgm:pt>
    <dgm:pt modelId="{1B22E4E1-B25E-463A-86AF-D382229F506B}" type="parTrans" cxnId="{A5CE1D26-6FEC-4CFA-899C-FC3DC39F6B26}">
      <dgm:prSet/>
      <dgm:spPr/>
      <dgm:t>
        <a:bodyPr/>
        <a:lstStyle/>
        <a:p>
          <a:endParaRPr lang="ru-RU"/>
        </a:p>
      </dgm:t>
    </dgm:pt>
    <dgm:pt modelId="{FC44E291-341D-4499-A5D1-21EC21BC1D94}" type="sibTrans" cxnId="{A5CE1D26-6FEC-4CFA-899C-FC3DC39F6B26}">
      <dgm:prSet/>
      <dgm:spPr/>
      <dgm:t>
        <a:bodyPr/>
        <a:lstStyle/>
        <a:p>
          <a:endParaRPr lang="ru-RU"/>
        </a:p>
      </dgm:t>
    </dgm:pt>
    <dgm:pt modelId="{F9BA126D-303D-4AF7-A462-AB6939E92967}" type="pres">
      <dgm:prSet presAssocID="{C99873E9-3525-4B2B-BA5B-5E857C3356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F5A7A1-F9FF-47AD-BE6E-E5A742A7CA7B}" type="pres">
      <dgm:prSet presAssocID="{6EA8DD6A-F9A6-4052-85D4-751F61E40373}" presName="parentText" presStyleLbl="node1" presStyleIdx="0" presStyleCnt="7" custLinFactNeighborX="40407" custLinFactNeighborY="-7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1F0-F970-4380-A5B0-9462EAB8CED2}" type="pres">
      <dgm:prSet presAssocID="{6EA8DD6A-F9A6-4052-85D4-751F61E40373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E9DF4-9BAD-4236-8BA8-93291FA42732}" type="pres">
      <dgm:prSet presAssocID="{8204E09C-3CC7-420E-994B-320B94FBD71E}" presName="parentText" presStyleLbl="node1" presStyleIdx="1" presStyleCnt="7" custLinFactNeighborY="-42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0A36-250D-4379-A4B3-A8273F93B2B1}" type="pres">
      <dgm:prSet presAssocID="{8204E09C-3CC7-420E-994B-320B94FBD71E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7445F-693F-4FD3-BD9E-3568B19C0FC1}" type="pres">
      <dgm:prSet presAssocID="{9715AB70-ABC1-41E8-B1F4-5BFF7911D472}" presName="parentText" presStyleLbl="node1" presStyleIdx="2" presStyleCnt="7" custLinFactNeighborX="-17585" custLinFactNeighborY="-6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3E36F-0D23-47E4-B4D0-638C317813C9}" type="pres">
      <dgm:prSet presAssocID="{9715AB70-ABC1-41E8-B1F4-5BFF7911D472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F88B7-DF5B-40C2-9310-0663A292016C}" type="pres">
      <dgm:prSet presAssocID="{77E70A56-B684-47B1-9DB4-8D9EDF2EEC85}" presName="parentText" presStyleLbl="node1" presStyleIdx="3" presStyleCnt="7" custScaleY="123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5328A-B973-442F-B1C3-3B52706DBF5C}" type="pres">
      <dgm:prSet presAssocID="{77E70A56-B684-47B1-9DB4-8D9EDF2EEC85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4CEFF-5591-4C82-A5F8-481FD0D52043}" type="pres">
      <dgm:prSet presAssocID="{C39DB677-A7ED-43A7-9A07-F8282D39C21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421B1-3B73-46AD-811C-B70DD92DAAE0}" type="pres">
      <dgm:prSet presAssocID="{C39DB677-A7ED-43A7-9A07-F8282D39C210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40706-C4B8-4DBB-ADCC-B6D4FC432084}" type="pres">
      <dgm:prSet presAssocID="{4EC97F1F-0614-4BC7-98F0-174BB623F45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C5920-56B8-408D-B167-FBBB552BC091}" type="pres">
      <dgm:prSet presAssocID="{4EC97F1F-0614-4BC7-98F0-174BB623F45A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CDB1B-2A1C-419C-94C0-F20AEC0B6246}" type="pres">
      <dgm:prSet presAssocID="{49B6CD15-CC8F-4736-A1C0-B90004075555}" presName="parentText" presStyleLbl="node1" presStyleIdx="6" presStyleCnt="7" custScaleY="68061" custLinFactNeighborY="30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B2F7D-AC5F-48E6-904C-06A4EE1A806F}" type="presOf" srcId="{C93F76AA-BFF7-4630-97B7-3D4352CCD329}" destId="{4E7B0A36-250D-4379-A4B3-A8273F93B2B1}" srcOrd="0" destOrd="0" presId="urn:microsoft.com/office/officeart/2005/8/layout/vList2"/>
    <dgm:cxn modelId="{72803F5F-EE5F-482D-B950-961F604C72FA}" srcId="{8204E09C-3CC7-420E-994B-320B94FBD71E}" destId="{10E68BCC-3662-4A26-AD26-ED55B9509A52}" srcOrd="1" destOrd="0" parTransId="{77C6F1EF-1E26-4FAC-92AC-F29C3BAC4901}" sibTransId="{7A9F0D70-72C3-49E5-9F86-17A1367287E0}"/>
    <dgm:cxn modelId="{D5C9BEF6-8895-4C76-A7FE-7ACE56A3BEC6}" type="presOf" srcId="{64824B82-F075-4876-9136-A8BDC7431132}" destId="{AF7C5920-56B8-408D-B167-FBBB552BC091}" srcOrd="0" destOrd="0" presId="urn:microsoft.com/office/officeart/2005/8/layout/vList2"/>
    <dgm:cxn modelId="{0BC7A2B5-8826-4029-AB31-6F945D7BBD01}" srcId="{C39DB677-A7ED-43A7-9A07-F8282D39C210}" destId="{67F6E345-A1C0-4363-ACB0-ED5BA9D620F8}" srcOrd="0" destOrd="0" parTransId="{B880606E-DE64-4184-A655-E08D6618651A}" sibTransId="{641C98AE-94A4-46D8-924F-D3DB915B1841}"/>
    <dgm:cxn modelId="{F1013C81-BC3E-4E0B-8A45-F40F48575C70}" type="presOf" srcId="{4EC97F1F-0614-4BC7-98F0-174BB623F45A}" destId="{74340706-C4B8-4DBB-ADCC-B6D4FC432084}" srcOrd="0" destOrd="0" presId="urn:microsoft.com/office/officeart/2005/8/layout/vList2"/>
    <dgm:cxn modelId="{5A9D5714-87E9-42E5-B986-37E4BDC6956A}" srcId="{6EA8DD6A-F9A6-4052-85D4-751F61E40373}" destId="{6F8D1562-8977-43A7-AABB-D76A70B399C5}" srcOrd="1" destOrd="0" parTransId="{2C46BF8F-A41E-4F9D-827D-3DF0FAEFCBBF}" sibTransId="{9760D7A7-9016-488A-A0BF-D858105EBCE4}"/>
    <dgm:cxn modelId="{5B0AE6DD-518B-4E65-B6E8-EAC1DCBE086D}" srcId="{C99873E9-3525-4B2B-BA5B-5E857C3356AD}" destId="{4EC97F1F-0614-4BC7-98F0-174BB623F45A}" srcOrd="5" destOrd="0" parTransId="{22DF9082-DB34-4B86-A495-A59B72D32840}" sibTransId="{FBEDCB63-6883-426D-9F4F-269FBBB588E1}"/>
    <dgm:cxn modelId="{F2D22FE0-7D89-401F-9C86-2BBFE5A1C151}" srcId="{C99873E9-3525-4B2B-BA5B-5E857C3356AD}" destId="{8204E09C-3CC7-420E-994B-320B94FBD71E}" srcOrd="1" destOrd="0" parTransId="{B58883B1-926B-4DCA-80A5-B46CE9E86F68}" sibTransId="{83D75F22-C169-415A-B78D-8419B907FE62}"/>
    <dgm:cxn modelId="{5B8802CE-15FD-49B7-85EA-D9ACFF51E822}" srcId="{9715AB70-ABC1-41E8-B1F4-5BFF7911D472}" destId="{D5A768CA-172E-49BC-B3B3-364AC734485A}" srcOrd="1" destOrd="0" parTransId="{A4BD3E12-3083-4EAC-9994-21E61E6B5B40}" sibTransId="{5CC98586-10D3-40A0-B41A-501F721FA48B}"/>
    <dgm:cxn modelId="{E7B6EB6A-C6BA-45BC-BF09-5DD04F09B99C}" type="presOf" srcId="{83FF4A1B-B6B3-440A-9D38-97F4E2043932}" destId="{7DA3E36F-0D23-47E4-B4D0-638C317813C9}" srcOrd="0" destOrd="0" presId="urn:microsoft.com/office/officeart/2005/8/layout/vList2"/>
    <dgm:cxn modelId="{20741F64-92F1-4E7F-8548-B8AF54D0482E}" type="presOf" srcId="{D5A768CA-172E-49BC-B3B3-364AC734485A}" destId="{7DA3E36F-0D23-47E4-B4D0-638C317813C9}" srcOrd="0" destOrd="1" presId="urn:microsoft.com/office/officeart/2005/8/layout/vList2"/>
    <dgm:cxn modelId="{84359926-13AF-4D83-BACE-7C23707E66CC}" srcId="{77E70A56-B684-47B1-9DB4-8D9EDF2EEC85}" destId="{99ECA6D0-1BB2-44E4-9996-1F0095025602}" srcOrd="0" destOrd="0" parTransId="{72FD3E37-EA84-48D3-8A93-FC3DF57960E7}" sibTransId="{BB336A57-C014-4128-9959-0150E9810745}"/>
    <dgm:cxn modelId="{DAF0E062-ED69-4908-AA4C-A3F3B4F27CE1}" type="presOf" srcId="{C99873E9-3525-4B2B-BA5B-5E857C3356AD}" destId="{F9BA126D-303D-4AF7-A462-AB6939E92967}" srcOrd="0" destOrd="0" presId="urn:microsoft.com/office/officeart/2005/8/layout/vList2"/>
    <dgm:cxn modelId="{B18A9104-FF98-4C28-803C-945D644F03E2}" srcId="{C99873E9-3525-4B2B-BA5B-5E857C3356AD}" destId="{49B6CD15-CC8F-4736-A1C0-B90004075555}" srcOrd="6" destOrd="0" parTransId="{B0AC1A50-3AFD-456E-9FDD-2BBFB9EC6580}" sibTransId="{07DD0599-1886-4466-8A8F-4B24FCEB796A}"/>
    <dgm:cxn modelId="{A43E7DD9-145C-4A5B-8E7A-C8E35E16FE50}" type="presOf" srcId="{71846470-BE92-4892-8D76-2C0FD15A0BBF}" destId="{94ECB1F0-F970-4380-A5B0-9462EAB8CED2}" srcOrd="0" destOrd="0" presId="urn:microsoft.com/office/officeart/2005/8/layout/vList2"/>
    <dgm:cxn modelId="{1D7C27C8-5678-4C91-9B4A-138BA9A971C1}" type="presOf" srcId="{5909394C-A4DC-4BD4-A999-E6DED743E330}" destId="{AF7C5920-56B8-408D-B167-FBBB552BC091}" srcOrd="0" destOrd="1" presId="urn:microsoft.com/office/officeart/2005/8/layout/vList2"/>
    <dgm:cxn modelId="{17445983-F268-488D-B4DA-26340A918172}" type="presOf" srcId="{9715AB70-ABC1-41E8-B1F4-5BFF7911D472}" destId="{F367445F-693F-4FD3-BD9E-3568B19C0FC1}" srcOrd="0" destOrd="0" presId="urn:microsoft.com/office/officeart/2005/8/layout/vList2"/>
    <dgm:cxn modelId="{49E2E833-06B1-4356-8C48-F2BDF3BC9568}" type="presOf" srcId="{6F8D1562-8977-43A7-AABB-D76A70B399C5}" destId="{94ECB1F0-F970-4380-A5B0-9462EAB8CED2}" srcOrd="0" destOrd="1" presId="urn:microsoft.com/office/officeart/2005/8/layout/vList2"/>
    <dgm:cxn modelId="{1DB06433-D819-4B6F-97D8-85EB3FFFB203}" type="presOf" srcId="{67F6E345-A1C0-4363-ACB0-ED5BA9D620F8}" destId="{CC4421B1-3B73-46AD-811C-B70DD92DAAE0}" srcOrd="0" destOrd="0" presId="urn:microsoft.com/office/officeart/2005/8/layout/vList2"/>
    <dgm:cxn modelId="{D2D580ED-98FD-4970-91EA-0791322D9036}" srcId="{C99873E9-3525-4B2B-BA5B-5E857C3356AD}" destId="{77E70A56-B684-47B1-9DB4-8D9EDF2EEC85}" srcOrd="3" destOrd="0" parTransId="{1576E1C4-37F9-4510-8080-66A8C77A7134}" sibTransId="{EB15EA6E-6311-4769-8DD3-5804C58E505D}"/>
    <dgm:cxn modelId="{4BD88D73-C5A4-48E7-A7D2-A126E940A8B5}" srcId="{C99873E9-3525-4B2B-BA5B-5E857C3356AD}" destId="{C39DB677-A7ED-43A7-9A07-F8282D39C210}" srcOrd="4" destOrd="0" parTransId="{9C809798-5BAB-4E23-BCC6-14B85E49A644}" sibTransId="{7091ABBE-3AB7-4D20-9D3A-3D56359B41AD}"/>
    <dgm:cxn modelId="{82514500-421E-4E6E-9702-689EBD8DD4BB}" srcId="{C99873E9-3525-4B2B-BA5B-5E857C3356AD}" destId="{6EA8DD6A-F9A6-4052-85D4-751F61E40373}" srcOrd="0" destOrd="0" parTransId="{23445D2C-47AB-45E8-9E58-9F195D8DE9CA}" sibTransId="{CB0DB549-CAB0-4C5B-833E-BD05091B05C8}"/>
    <dgm:cxn modelId="{61685137-C676-42D7-A7D0-6F6C99701D47}" type="presOf" srcId="{2C5147FA-7318-4ADF-BE85-EAF25C9764F5}" destId="{6D05328A-B973-442F-B1C3-3B52706DBF5C}" srcOrd="0" destOrd="1" presId="urn:microsoft.com/office/officeart/2005/8/layout/vList2"/>
    <dgm:cxn modelId="{D376BBCC-3E93-482A-A32E-A9983D475E8D}" type="presOf" srcId="{10E68BCC-3662-4A26-AD26-ED55B9509A52}" destId="{4E7B0A36-250D-4379-A4B3-A8273F93B2B1}" srcOrd="0" destOrd="1" presId="urn:microsoft.com/office/officeart/2005/8/layout/vList2"/>
    <dgm:cxn modelId="{6F611282-613D-4B8E-BCAA-FF72FC63B9AA}" type="presOf" srcId="{6EA8DD6A-F9A6-4052-85D4-751F61E40373}" destId="{0CF5A7A1-F9FF-47AD-BE6E-E5A742A7CA7B}" srcOrd="0" destOrd="0" presId="urn:microsoft.com/office/officeart/2005/8/layout/vList2"/>
    <dgm:cxn modelId="{0EA5DF4B-B0EE-4657-8985-2ECA43DB0AE8}" type="presOf" srcId="{99ECA6D0-1BB2-44E4-9996-1F0095025602}" destId="{6D05328A-B973-442F-B1C3-3B52706DBF5C}" srcOrd="0" destOrd="0" presId="urn:microsoft.com/office/officeart/2005/8/layout/vList2"/>
    <dgm:cxn modelId="{09C20BEB-59A9-4BAC-BEB9-BA6DD828D69F}" srcId="{77E70A56-B684-47B1-9DB4-8D9EDF2EEC85}" destId="{2C5147FA-7318-4ADF-BE85-EAF25C9764F5}" srcOrd="1" destOrd="0" parTransId="{354B54BD-BBBD-4F36-943B-5014ADB3A7B2}" sibTransId="{497CDAE8-9E16-47F1-AA5D-AE787420E488}"/>
    <dgm:cxn modelId="{E2E02A8F-9DC2-453B-9944-C42A6934528F}" srcId="{8204E09C-3CC7-420E-994B-320B94FBD71E}" destId="{C93F76AA-BFF7-4630-97B7-3D4352CCD329}" srcOrd="0" destOrd="0" parTransId="{FE92C341-10FF-434F-BA71-6508D702ED9E}" sibTransId="{44F118E4-2B58-4AC4-8048-2CC69F552618}"/>
    <dgm:cxn modelId="{E259DA99-073F-4825-BC2C-BFA8B1F48E82}" type="presOf" srcId="{762866BF-62C7-413C-B62A-25D9F961F78E}" destId="{CC4421B1-3B73-46AD-811C-B70DD92DAAE0}" srcOrd="0" destOrd="1" presId="urn:microsoft.com/office/officeart/2005/8/layout/vList2"/>
    <dgm:cxn modelId="{A5CE1D26-6FEC-4CFA-899C-FC3DC39F6B26}" srcId="{4EC97F1F-0614-4BC7-98F0-174BB623F45A}" destId="{5909394C-A4DC-4BD4-A999-E6DED743E330}" srcOrd="1" destOrd="0" parTransId="{1B22E4E1-B25E-463A-86AF-D382229F506B}" sibTransId="{FC44E291-341D-4499-A5D1-21EC21BC1D94}"/>
    <dgm:cxn modelId="{7885F911-17EB-43A1-994E-6B823A4E54E7}" srcId="{9715AB70-ABC1-41E8-B1F4-5BFF7911D472}" destId="{83FF4A1B-B6B3-440A-9D38-97F4E2043932}" srcOrd="0" destOrd="0" parTransId="{A7E3ED42-B3E6-421C-B50C-9338DAC82651}" sibTransId="{3C3472F1-D723-42F8-8043-3C24762AB8B4}"/>
    <dgm:cxn modelId="{67235459-C856-4501-82E2-D45CD069F20F}" type="presOf" srcId="{77E70A56-B684-47B1-9DB4-8D9EDF2EEC85}" destId="{CDAF88B7-DF5B-40C2-9310-0663A292016C}" srcOrd="0" destOrd="0" presId="urn:microsoft.com/office/officeart/2005/8/layout/vList2"/>
    <dgm:cxn modelId="{A50E872C-329D-416A-9B4C-8D22E3F5A9E7}" srcId="{C39DB677-A7ED-43A7-9A07-F8282D39C210}" destId="{762866BF-62C7-413C-B62A-25D9F961F78E}" srcOrd="1" destOrd="0" parTransId="{AA7A8EC2-B751-4F2E-8A31-99E6E6F24C28}" sibTransId="{B9B08BD3-78EB-447F-82EC-39F1A9A120E5}"/>
    <dgm:cxn modelId="{20D933FD-0458-4F8A-856D-C93CF000080D}" srcId="{6EA8DD6A-F9A6-4052-85D4-751F61E40373}" destId="{71846470-BE92-4892-8D76-2C0FD15A0BBF}" srcOrd="0" destOrd="0" parTransId="{1722A894-63DE-4F14-9740-1F89863CE733}" sibTransId="{8E6BA281-F9B0-419C-97A8-D1BACF06635C}"/>
    <dgm:cxn modelId="{4AD87AA6-9661-4EB8-B839-FAAA58AC78D2}" srcId="{C99873E9-3525-4B2B-BA5B-5E857C3356AD}" destId="{9715AB70-ABC1-41E8-B1F4-5BFF7911D472}" srcOrd="2" destOrd="0" parTransId="{258C300C-B0B8-4DCD-996B-C27DA8602070}" sibTransId="{4A1E3417-EF4A-4978-AA00-7EA35BA88619}"/>
    <dgm:cxn modelId="{14C2B271-3245-4959-9D11-66AD56CFD5DC}" type="presOf" srcId="{8204E09C-3CC7-420E-994B-320B94FBD71E}" destId="{140E9DF4-9BAD-4236-8BA8-93291FA42732}" srcOrd="0" destOrd="0" presId="urn:microsoft.com/office/officeart/2005/8/layout/vList2"/>
    <dgm:cxn modelId="{D5EC9FBF-84D5-49FA-A9EF-FC5A82B23165}" type="presOf" srcId="{49B6CD15-CC8F-4736-A1C0-B90004075555}" destId="{5BBCDB1B-2A1C-419C-94C0-F20AEC0B6246}" srcOrd="0" destOrd="0" presId="urn:microsoft.com/office/officeart/2005/8/layout/vList2"/>
    <dgm:cxn modelId="{51E8A6AE-6248-43E4-A453-E1A87F05609E}" srcId="{4EC97F1F-0614-4BC7-98F0-174BB623F45A}" destId="{64824B82-F075-4876-9136-A8BDC7431132}" srcOrd="0" destOrd="0" parTransId="{7E57A18C-9329-41B1-885F-E7088F63290A}" sibTransId="{3FABC4DB-2498-42F0-ADB0-57AF0D6FB8B0}"/>
    <dgm:cxn modelId="{514E2A94-FB1A-4004-ADA4-BE7795827DE9}" type="presOf" srcId="{C39DB677-A7ED-43A7-9A07-F8282D39C210}" destId="{A0A4CEFF-5591-4C82-A5F8-481FD0D52043}" srcOrd="0" destOrd="0" presId="urn:microsoft.com/office/officeart/2005/8/layout/vList2"/>
    <dgm:cxn modelId="{3E0BD5A7-094C-4304-8BA5-21D1CB1AD2BB}" type="presParOf" srcId="{F9BA126D-303D-4AF7-A462-AB6939E92967}" destId="{0CF5A7A1-F9FF-47AD-BE6E-E5A742A7CA7B}" srcOrd="0" destOrd="0" presId="urn:microsoft.com/office/officeart/2005/8/layout/vList2"/>
    <dgm:cxn modelId="{3016B105-1952-494C-BE4F-E3C3CE56BD64}" type="presParOf" srcId="{F9BA126D-303D-4AF7-A462-AB6939E92967}" destId="{94ECB1F0-F970-4380-A5B0-9462EAB8CED2}" srcOrd="1" destOrd="0" presId="urn:microsoft.com/office/officeart/2005/8/layout/vList2"/>
    <dgm:cxn modelId="{7E4C0F96-F5FB-41C3-9787-3FE8F9186464}" type="presParOf" srcId="{F9BA126D-303D-4AF7-A462-AB6939E92967}" destId="{140E9DF4-9BAD-4236-8BA8-93291FA42732}" srcOrd="2" destOrd="0" presId="urn:microsoft.com/office/officeart/2005/8/layout/vList2"/>
    <dgm:cxn modelId="{5296927A-6055-49CC-AEA7-4F2FC97CD093}" type="presParOf" srcId="{F9BA126D-303D-4AF7-A462-AB6939E92967}" destId="{4E7B0A36-250D-4379-A4B3-A8273F93B2B1}" srcOrd="3" destOrd="0" presId="urn:microsoft.com/office/officeart/2005/8/layout/vList2"/>
    <dgm:cxn modelId="{C6FB48CF-5E42-41C2-ADFE-0BF8834DD0AD}" type="presParOf" srcId="{F9BA126D-303D-4AF7-A462-AB6939E92967}" destId="{F367445F-693F-4FD3-BD9E-3568B19C0FC1}" srcOrd="4" destOrd="0" presId="urn:microsoft.com/office/officeart/2005/8/layout/vList2"/>
    <dgm:cxn modelId="{A801076F-4D4B-40D3-A8D1-6DD5E0D23E25}" type="presParOf" srcId="{F9BA126D-303D-4AF7-A462-AB6939E92967}" destId="{7DA3E36F-0D23-47E4-B4D0-638C317813C9}" srcOrd="5" destOrd="0" presId="urn:microsoft.com/office/officeart/2005/8/layout/vList2"/>
    <dgm:cxn modelId="{8EF368DD-2AC8-4BF7-BB2D-3EDA3FDB788B}" type="presParOf" srcId="{F9BA126D-303D-4AF7-A462-AB6939E92967}" destId="{CDAF88B7-DF5B-40C2-9310-0663A292016C}" srcOrd="6" destOrd="0" presId="urn:microsoft.com/office/officeart/2005/8/layout/vList2"/>
    <dgm:cxn modelId="{FAA24D2D-9784-46F7-8DF3-58B38AA6C35F}" type="presParOf" srcId="{F9BA126D-303D-4AF7-A462-AB6939E92967}" destId="{6D05328A-B973-442F-B1C3-3B52706DBF5C}" srcOrd="7" destOrd="0" presId="urn:microsoft.com/office/officeart/2005/8/layout/vList2"/>
    <dgm:cxn modelId="{5FD558E8-D91C-49FC-B9EF-61DBCB7F9687}" type="presParOf" srcId="{F9BA126D-303D-4AF7-A462-AB6939E92967}" destId="{A0A4CEFF-5591-4C82-A5F8-481FD0D52043}" srcOrd="8" destOrd="0" presId="urn:microsoft.com/office/officeart/2005/8/layout/vList2"/>
    <dgm:cxn modelId="{EED2B026-D245-4991-BE11-C212C1D93030}" type="presParOf" srcId="{F9BA126D-303D-4AF7-A462-AB6939E92967}" destId="{CC4421B1-3B73-46AD-811C-B70DD92DAAE0}" srcOrd="9" destOrd="0" presId="urn:microsoft.com/office/officeart/2005/8/layout/vList2"/>
    <dgm:cxn modelId="{D6C6F6F8-A9E4-4F11-AA4A-A8BE3F9AC087}" type="presParOf" srcId="{F9BA126D-303D-4AF7-A462-AB6939E92967}" destId="{74340706-C4B8-4DBB-ADCC-B6D4FC432084}" srcOrd="10" destOrd="0" presId="urn:microsoft.com/office/officeart/2005/8/layout/vList2"/>
    <dgm:cxn modelId="{0CDF6017-2D9E-41E4-A148-DD31F2EC35CC}" type="presParOf" srcId="{F9BA126D-303D-4AF7-A462-AB6939E92967}" destId="{AF7C5920-56B8-408D-B167-FBBB552BC091}" srcOrd="11" destOrd="0" presId="urn:microsoft.com/office/officeart/2005/8/layout/vList2"/>
    <dgm:cxn modelId="{9F63CA3B-EEB4-476A-81E7-BA8C86C27C60}" type="presParOf" srcId="{F9BA126D-303D-4AF7-A462-AB6939E92967}" destId="{5BBCDB1B-2A1C-419C-94C0-F20AEC0B6246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D95073-F76D-4A55-8668-A7606420D6BC}" type="doc">
      <dgm:prSet loTypeId="urn:microsoft.com/office/officeart/2005/8/layout/hierarchy1" loCatId="hierarchy" qsTypeId="urn:microsoft.com/office/officeart/2005/8/quickstyle/3d4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ABAD99C-3724-45AF-B11A-2CAFEC1E39A7}">
      <dgm:prSet phldrT="[Текст]" custT="1"/>
      <dgm:spPr/>
      <dgm:t>
        <a:bodyPr/>
        <a:lstStyle/>
        <a:p>
          <a:r>
            <a:rPr lang="ru-RU" sz="1400" b="1" dirty="0" smtClean="0"/>
            <a:t>6 </a:t>
          </a:r>
          <a:r>
            <a:rPr lang="ru-RU" sz="1200" b="0" dirty="0" smtClean="0"/>
            <a:t>школ</a:t>
          </a:r>
          <a:r>
            <a:rPr lang="ru-RU" sz="1400" b="1" dirty="0" smtClean="0"/>
            <a:t>                             841 </a:t>
          </a:r>
          <a:r>
            <a:rPr lang="ru-RU" sz="1100" b="0" dirty="0" smtClean="0"/>
            <a:t>учащийся</a:t>
          </a:r>
          <a:endParaRPr lang="ru-RU" sz="1100" b="0" dirty="0"/>
        </a:p>
      </dgm:t>
    </dgm:pt>
    <dgm:pt modelId="{7ADE61EA-F1CB-487B-A450-F64A511FA5F8}" type="parTrans" cxnId="{9BA56752-FC2C-44AA-83F2-CC0B26B8DEF9}">
      <dgm:prSet/>
      <dgm:spPr/>
      <dgm:t>
        <a:bodyPr/>
        <a:lstStyle/>
        <a:p>
          <a:endParaRPr lang="ru-RU"/>
        </a:p>
      </dgm:t>
    </dgm:pt>
    <dgm:pt modelId="{832C761A-12A7-46D8-AF7A-FAA618D95E03}" type="sibTrans" cxnId="{9BA56752-FC2C-44AA-83F2-CC0B26B8DEF9}">
      <dgm:prSet/>
      <dgm:spPr/>
      <dgm:t>
        <a:bodyPr/>
        <a:lstStyle/>
        <a:p>
          <a:endParaRPr lang="ru-RU"/>
        </a:p>
      </dgm:t>
    </dgm:pt>
    <dgm:pt modelId="{5A1BBE1C-A5D6-4F4B-A110-BFFA4ECF6886}">
      <dgm:prSet phldrT="[Текст]" custT="1"/>
      <dgm:spPr/>
      <dgm:t>
        <a:bodyPr/>
        <a:lstStyle/>
        <a:p>
          <a:r>
            <a:rPr lang="ru-RU" sz="1400" b="1" dirty="0" smtClean="0"/>
            <a:t>11 </a:t>
          </a:r>
          <a:r>
            <a:rPr lang="ru-RU" sz="1000" b="0" dirty="0" smtClean="0"/>
            <a:t>образовательных учреждений                                 </a:t>
          </a:r>
          <a:r>
            <a:rPr lang="ru-RU" sz="1400" b="1" dirty="0" smtClean="0"/>
            <a:t>1201</a:t>
          </a:r>
          <a:r>
            <a:rPr lang="ru-RU" sz="1200" b="0" dirty="0" smtClean="0"/>
            <a:t>                                   </a:t>
          </a:r>
          <a:r>
            <a:rPr lang="ru-RU" sz="1000" b="0" dirty="0" smtClean="0"/>
            <a:t>человек</a:t>
          </a:r>
          <a:endParaRPr lang="ru-RU" sz="1000" b="0" dirty="0"/>
        </a:p>
      </dgm:t>
    </dgm:pt>
    <dgm:pt modelId="{665AFDB9-8AFE-4725-85C2-EA18229EBC21}" type="sibTrans" cxnId="{693621FF-645E-48F1-AAC0-CA5101AFCD8F}">
      <dgm:prSet/>
      <dgm:spPr/>
      <dgm:t>
        <a:bodyPr/>
        <a:lstStyle/>
        <a:p>
          <a:endParaRPr lang="ru-RU"/>
        </a:p>
      </dgm:t>
    </dgm:pt>
    <dgm:pt modelId="{82EDE11F-996B-46D0-87BE-726907985C37}" type="parTrans" cxnId="{693621FF-645E-48F1-AAC0-CA5101AFCD8F}">
      <dgm:prSet/>
      <dgm:spPr/>
      <dgm:t>
        <a:bodyPr/>
        <a:lstStyle/>
        <a:p>
          <a:endParaRPr lang="ru-RU"/>
        </a:p>
      </dgm:t>
    </dgm:pt>
    <dgm:pt modelId="{BEC80EB0-B55D-48F0-B7DD-08B8215017C8}">
      <dgm:prSet phldrT="[Текст]" custT="1"/>
      <dgm:spPr/>
      <dgm:t>
        <a:bodyPr/>
        <a:lstStyle/>
        <a:p>
          <a:pPr algn="ctr"/>
          <a:r>
            <a:rPr lang="ru-RU" sz="1400" b="1" dirty="0" smtClean="0"/>
            <a:t>5                                </a:t>
          </a:r>
          <a:r>
            <a:rPr lang="ru-RU" sz="1000" b="0" dirty="0" smtClean="0"/>
            <a:t>дошкольных учреждений </a:t>
          </a:r>
        </a:p>
        <a:p>
          <a:pPr algn="ctr"/>
          <a:r>
            <a:rPr lang="ru-RU" sz="1400" b="1" dirty="0" smtClean="0"/>
            <a:t>360                    </a:t>
          </a:r>
          <a:r>
            <a:rPr lang="ru-RU" sz="1100" b="0" dirty="0" smtClean="0"/>
            <a:t>воспитанников</a:t>
          </a:r>
          <a:endParaRPr lang="ru-RU" sz="1100" b="0" dirty="0"/>
        </a:p>
      </dgm:t>
    </dgm:pt>
    <dgm:pt modelId="{383EF3B3-BBFB-4DDA-8900-9F464D22F6BC}" type="parTrans" cxnId="{6E208D6A-273C-48E0-9322-5CCE31D505BA}">
      <dgm:prSet/>
      <dgm:spPr/>
      <dgm:t>
        <a:bodyPr/>
        <a:lstStyle/>
        <a:p>
          <a:endParaRPr lang="ru-RU"/>
        </a:p>
      </dgm:t>
    </dgm:pt>
    <dgm:pt modelId="{B4935E97-E599-4BC4-9055-8FBC3B2570D6}" type="sibTrans" cxnId="{6E208D6A-273C-48E0-9322-5CCE31D505BA}">
      <dgm:prSet/>
      <dgm:spPr/>
      <dgm:t>
        <a:bodyPr/>
        <a:lstStyle/>
        <a:p>
          <a:endParaRPr lang="ru-RU"/>
        </a:p>
      </dgm:t>
    </dgm:pt>
    <dgm:pt modelId="{9DB61DEA-F16A-4DA3-8353-01D7BBFD0D8B}" type="pres">
      <dgm:prSet presAssocID="{63D95073-F76D-4A55-8668-A7606420D6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A6C79A-FCB0-432F-8F82-E8B645767835}" type="pres">
      <dgm:prSet presAssocID="{5A1BBE1C-A5D6-4F4B-A110-BFFA4ECF6886}" presName="hierRoot1" presStyleCnt="0"/>
      <dgm:spPr/>
    </dgm:pt>
    <dgm:pt modelId="{F7617119-092C-4F4A-8E6D-7C96AF524AF2}" type="pres">
      <dgm:prSet presAssocID="{5A1BBE1C-A5D6-4F4B-A110-BFFA4ECF6886}" presName="composite" presStyleCnt="0"/>
      <dgm:spPr/>
    </dgm:pt>
    <dgm:pt modelId="{902CF2E0-FB58-42AB-8B26-B1CD93524A91}" type="pres">
      <dgm:prSet presAssocID="{5A1BBE1C-A5D6-4F4B-A110-BFFA4ECF6886}" presName="background" presStyleLbl="node0" presStyleIdx="0" presStyleCnt="1"/>
      <dgm:spPr/>
    </dgm:pt>
    <dgm:pt modelId="{22038E1A-F1CB-4DDB-BD1F-71B1022E0076}" type="pres">
      <dgm:prSet presAssocID="{5A1BBE1C-A5D6-4F4B-A110-BFFA4ECF6886}" presName="text" presStyleLbl="fgAcc0" presStyleIdx="0" presStyleCnt="1" custScaleX="112854" custScaleY="67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CC1E3-93E4-411E-95E4-1ED2439DC042}" type="pres">
      <dgm:prSet presAssocID="{5A1BBE1C-A5D6-4F4B-A110-BFFA4ECF6886}" presName="hierChild2" presStyleCnt="0"/>
      <dgm:spPr/>
    </dgm:pt>
    <dgm:pt modelId="{E682828A-24ED-4854-83A8-B8CB73494232}" type="pres">
      <dgm:prSet presAssocID="{7ADE61EA-F1CB-487B-A450-F64A511FA5F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5FED4EB-57F7-438A-BCBC-F81DBE942F37}" type="pres">
      <dgm:prSet presAssocID="{6ABAD99C-3724-45AF-B11A-2CAFEC1E39A7}" presName="hierRoot2" presStyleCnt="0"/>
      <dgm:spPr/>
    </dgm:pt>
    <dgm:pt modelId="{2D243D68-59B3-45EE-885A-435CCA9D0D7D}" type="pres">
      <dgm:prSet presAssocID="{6ABAD99C-3724-45AF-B11A-2CAFEC1E39A7}" presName="composite2" presStyleCnt="0"/>
      <dgm:spPr/>
    </dgm:pt>
    <dgm:pt modelId="{3CD80F7B-7E02-4101-BF9E-A7B7AE4A8B6F}" type="pres">
      <dgm:prSet presAssocID="{6ABAD99C-3724-45AF-B11A-2CAFEC1E39A7}" presName="background2" presStyleLbl="node2" presStyleIdx="0" presStyleCnt="2"/>
      <dgm:spPr/>
    </dgm:pt>
    <dgm:pt modelId="{FDDC0772-2D35-4FA6-9594-A347CBDD558A}" type="pres">
      <dgm:prSet presAssocID="{6ABAD99C-3724-45AF-B11A-2CAFEC1E39A7}" presName="text2" presStyleLbl="fgAcc2" presStyleIdx="0" presStyleCnt="2" custScaleY="68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ECCCD4-E343-4772-9078-AF147A518E8F}" type="pres">
      <dgm:prSet presAssocID="{6ABAD99C-3724-45AF-B11A-2CAFEC1E39A7}" presName="hierChild3" presStyleCnt="0"/>
      <dgm:spPr/>
    </dgm:pt>
    <dgm:pt modelId="{A8089CC8-9F27-40EC-B8D8-D2424E301A07}" type="pres">
      <dgm:prSet presAssocID="{383EF3B3-BBFB-4DDA-8900-9F464D22F6B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2730E4-FEA5-44EC-906B-08214FE56D52}" type="pres">
      <dgm:prSet presAssocID="{BEC80EB0-B55D-48F0-B7DD-08B8215017C8}" presName="hierRoot2" presStyleCnt="0"/>
      <dgm:spPr/>
    </dgm:pt>
    <dgm:pt modelId="{FC8EBB3D-E765-4B06-B907-D4329856DECC}" type="pres">
      <dgm:prSet presAssocID="{BEC80EB0-B55D-48F0-B7DD-08B8215017C8}" presName="composite2" presStyleCnt="0"/>
      <dgm:spPr/>
    </dgm:pt>
    <dgm:pt modelId="{AD37657D-710D-4239-9F2A-28132212B480}" type="pres">
      <dgm:prSet presAssocID="{BEC80EB0-B55D-48F0-B7DD-08B8215017C8}" presName="background2" presStyleLbl="node2" presStyleIdx="1" presStyleCnt="2"/>
      <dgm:spPr/>
    </dgm:pt>
    <dgm:pt modelId="{234FA03E-40D8-4372-BE2F-CFAD8065B0A4}" type="pres">
      <dgm:prSet presAssocID="{BEC80EB0-B55D-48F0-B7DD-08B8215017C8}" presName="text2" presStyleLbl="fgAcc2" presStyleIdx="1" presStyleCnt="2" custScaleY="73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F490E-4246-4F14-8C5C-48FEDD382668}" type="pres">
      <dgm:prSet presAssocID="{BEC80EB0-B55D-48F0-B7DD-08B8215017C8}" presName="hierChild3" presStyleCnt="0"/>
      <dgm:spPr/>
    </dgm:pt>
  </dgm:ptLst>
  <dgm:cxnLst>
    <dgm:cxn modelId="{AF8ADE2E-6330-47DC-8248-EAB8A515D980}" type="presOf" srcId="{63D95073-F76D-4A55-8668-A7606420D6BC}" destId="{9DB61DEA-F16A-4DA3-8353-01D7BBFD0D8B}" srcOrd="0" destOrd="0" presId="urn:microsoft.com/office/officeart/2005/8/layout/hierarchy1"/>
    <dgm:cxn modelId="{F18673F6-4768-4273-B278-A89141303A92}" type="presOf" srcId="{7ADE61EA-F1CB-487B-A450-F64A511FA5F8}" destId="{E682828A-24ED-4854-83A8-B8CB73494232}" srcOrd="0" destOrd="0" presId="urn:microsoft.com/office/officeart/2005/8/layout/hierarchy1"/>
    <dgm:cxn modelId="{94F3BCAF-5D2E-488A-81DA-093133E971DD}" type="presOf" srcId="{383EF3B3-BBFB-4DDA-8900-9F464D22F6BC}" destId="{A8089CC8-9F27-40EC-B8D8-D2424E301A07}" srcOrd="0" destOrd="0" presId="urn:microsoft.com/office/officeart/2005/8/layout/hierarchy1"/>
    <dgm:cxn modelId="{9BA56752-FC2C-44AA-83F2-CC0B26B8DEF9}" srcId="{5A1BBE1C-A5D6-4F4B-A110-BFFA4ECF6886}" destId="{6ABAD99C-3724-45AF-B11A-2CAFEC1E39A7}" srcOrd="0" destOrd="0" parTransId="{7ADE61EA-F1CB-487B-A450-F64A511FA5F8}" sibTransId="{832C761A-12A7-46D8-AF7A-FAA618D95E03}"/>
    <dgm:cxn modelId="{414330E1-CA84-4A1E-BE72-91599DE8D9AF}" type="presOf" srcId="{5A1BBE1C-A5D6-4F4B-A110-BFFA4ECF6886}" destId="{22038E1A-F1CB-4DDB-BD1F-71B1022E0076}" srcOrd="0" destOrd="0" presId="urn:microsoft.com/office/officeart/2005/8/layout/hierarchy1"/>
    <dgm:cxn modelId="{693621FF-645E-48F1-AAC0-CA5101AFCD8F}" srcId="{63D95073-F76D-4A55-8668-A7606420D6BC}" destId="{5A1BBE1C-A5D6-4F4B-A110-BFFA4ECF6886}" srcOrd="0" destOrd="0" parTransId="{82EDE11F-996B-46D0-87BE-726907985C37}" sibTransId="{665AFDB9-8AFE-4725-85C2-EA18229EBC21}"/>
    <dgm:cxn modelId="{F5781C62-0E7B-48EC-91F2-C561BFADB8FD}" type="presOf" srcId="{BEC80EB0-B55D-48F0-B7DD-08B8215017C8}" destId="{234FA03E-40D8-4372-BE2F-CFAD8065B0A4}" srcOrd="0" destOrd="0" presId="urn:microsoft.com/office/officeart/2005/8/layout/hierarchy1"/>
    <dgm:cxn modelId="{1CB8A8E2-8EAB-49F6-9790-14D6761EDE3C}" type="presOf" srcId="{6ABAD99C-3724-45AF-B11A-2CAFEC1E39A7}" destId="{FDDC0772-2D35-4FA6-9594-A347CBDD558A}" srcOrd="0" destOrd="0" presId="urn:microsoft.com/office/officeart/2005/8/layout/hierarchy1"/>
    <dgm:cxn modelId="{6E208D6A-273C-48E0-9322-5CCE31D505BA}" srcId="{5A1BBE1C-A5D6-4F4B-A110-BFFA4ECF6886}" destId="{BEC80EB0-B55D-48F0-B7DD-08B8215017C8}" srcOrd="1" destOrd="0" parTransId="{383EF3B3-BBFB-4DDA-8900-9F464D22F6BC}" sibTransId="{B4935E97-E599-4BC4-9055-8FBC3B2570D6}"/>
    <dgm:cxn modelId="{A7DBEAD4-7BD8-4AEF-97BD-97485A29D7E3}" type="presParOf" srcId="{9DB61DEA-F16A-4DA3-8353-01D7BBFD0D8B}" destId="{5FA6C79A-FCB0-432F-8F82-E8B645767835}" srcOrd="0" destOrd="0" presId="urn:microsoft.com/office/officeart/2005/8/layout/hierarchy1"/>
    <dgm:cxn modelId="{714224D8-BF32-41F2-9E7D-62F18F07CAD0}" type="presParOf" srcId="{5FA6C79A-FCB0-432F-8F82-E8B645767835}" destId="{F7617119-092C-4F4A-8E6D-7C96AF524AF2}" srcOrd="0" destOrd="0" presId="urn:microsoft.com/office/officeart/2005/8/layout/hierarchy1"/>
    <dgm:cxn modelId="{E93B93CB-3DDC-4B66-885D-729F102C0F5E}" type="presParOf" srcId="{F7617119-092C-4F4A-8E6D-7C96AF524AF2}" destId="{902CF2E0-FB58-42AB-8B26-B1CD93524A91}" srcOrd="0" destOrd="0" presId="urn:microsoft.com/office/officeart/2005/8/layout/hierarchy1"/>
    <dgm:cxn modelId="{3F68F598-9760-4665-9790-4985585D8481}" type="presParOf" srcId="{F7617119-092C-4F4A-8E6D-7C96AF524AF2}" destId="{22038E1A-F1CB-4DDB-BD1F-71B1022E0076}" srcOrd="1" destOrd="0" presId="urn:microsoft.com/office/officeart/2005/8/layout/hierarchy1"/>
    <dgm:cxn modelId="{6AB2CC31-98C6-47E7-A855-65E9B9FD0A30}" type="presParOf" srcId="{5FA6C79A-FCB0-432F-8F82-E8B645767835}" destId="{5C8CC1E3-93E4-411E-95E4-1ED2439DC042}" srcOrd="1" destOrd="0" presId="urn:microsoft.com/office/officeart/2005/8/layout/hierarchy1"/>
    <dgm:cxn modelId="{1E7D6B63-9F96-4188-AE4C-10054004341E}" type="presParOf" srcId="{5C8CC1E3-93E4-411E-95E4-1ED2439DC042}" destId="{E682828A-24ED-4854-83A8-B8CB73494232}" srcOrd="0" destOrd="0" presId="urn:microsoft.com/office/officeart/2005/8/layout/hierarchy1"/>
    <dgm:cxn modelId="{0F31DC82-EB69-4A4D-95AA-A454FC73D217}" type="presParOf" srcId="{5C8CC1E3-93E4-411E-95E4-1ED2439DC042}" destId="{55FED4EB-57F7-438A-BCBC-F81DBE942F37}" srcOrd="1" destOrd="0" presId="urn:microsoft.com/office/officeart/2005/8/layout/hierarchy1"/>
    <dgm:cxn modelId="{EE944AAD-87CC-4F61-904D-65B75A7E8287}" type="presParOf" srcId="{55FED4EB-57F7-438A-BCBC-F81DBE942F37}" destId="{2D243D68-59B3-45EE-885A-435CCA9D0D7D}" srcOrd="0" destOrd="0" presId="urn:microsoft.com/office/officeart/2005/8/layout/hierarchy1"/>
    <dgm:cxn modelId="{48774D91-FADD-4F3E-A5AC-C1FC0F1C3CC1}" type="presParOf" srcId="{2D243D68-59B3-45EE-885A-435CCA9D0D7D}" destId="{3CD80F7B-7E02-4101-BF9E-A7B7AE4A8B6F}" srcOrd="0" destOrd="0" presId="urn:microsoft.com/office/officeart/2005/8/layout/hierarchy1"/>
    <dgm:cxn modelId="{43B7373B-7F76-4354-8FE7-F74469776306}" type="presParOf" srcId="{2D243D68-59B3-45EE-885A-435CCA9D0D7D}" destId="{FDDC0772-2D35-4FA6-9594-A347CBDD558A}" srcOrd="1" destOrd="0" presId="urn:microsoft.com/office/officeart/2005/8/layout/hierarchy1"/>
    <dgm:cxn modelId="{3B49A52C-C726-41E0-AEDD-4C81008B6FEA}" type="presParOf" srcId="{55FED4EB-57F7-438A-BCBC-F81DBE942F37}" destId="{A5ECCCD4-E343-4772-9078-AF147A518E8F}" srcOrd="1" destOrd="0" presId="urn:microsoft.com/office/officeart/2005/8/layout/hierarchy1"/>
    <dgm:cxn modelId="{6DA1F671-B0EB-4D53-9209-02BB157BA8AB}" type="presParOf" srcId="{5C8CC1E3-93E4-411E-95E4-1ED2439DC042}" destId="{A8089CC8-9F27-40EC-B8D8-D2424E301A07}" srcOrd="2" destOrd="0" presId="urn:microsoft.com/office/officeart/2005/8/layout/hierarchy1"/>
    <dgm:cxn modelId="{60DEE482-D6E7-4723-B951-048608D88BCB}" type="presParOf" srcId="{5C8CC1E3-93E4-411E-95E4-1ED2439DC042}" destId="{ED2730E4-FEA5-44EC-906B-08214FE56D52}" srcOrd="3" destOrd="0" presId="urn:microsoft.com/office/officeart/2005/8/layout/hierarchy1"/>
    <dgm:cxn modelId="{9BBC3A16-3EFD-4B51-BC4D-4E213887573D}" type="presParOf" srcId="{ED2730E4-FEA5-44EC-906B-08214FE56D52}" destId="{FC8EBB3D-E765-4B06-B907-D4329856DECC}" srcOrd="0" destOrd="0" presId="urn:microsoft.com/office/officeart/2005/8/layout/hierarchy1"/>
    <dgm:cxn modelId="{75CC7184-F155-4750-97CB-62107F162D8F}" type="presParOf" srcId="{FC8EBB3D-E765-4B06-B907-D4329856DECC}" destId="{AD37657D-710D-4239-9F2A-28132212B480}" srcOrd="0" destOrd="0" presId="urn:microsoft.com/office/officeart/2005/8/layout/hierarchy1"/>
    <dgm:cxn modelId="{E87E273A-5937-4C7D-8E4C-129D20F1FD9D}" type="presParOf" srcId="{FC8EBB3D-E765-4B06-B907-D4329856DECC}" destId="{234FA03E-40D8-4372-BE2F-CFAD8065B0A4}" srcOrd="1" destOrd="0" presId="urn:microsoft.com/office/officeart/2005/8/layout/hierarchy1"/>
    <dgm:cxn modelId="{67B0B783-D99D-4E8F-930A-5BA320F53FA4}" type="presParOf" srcId="{ED2730E4-FEA5-44EC-906B-08214FE56D52}" destId="{F59F490E-4246-4F14-8C5C-48FEDD3826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B8A71A-8FC9-4DF5-A8D5-956C91263547}" type="doc">
      <dgm:prSet loTypeId="urn:microsoft.com/office/officeart/2005/8/layout/cycle4#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9B14C4-275F-4369-980A-3C58991C9F60}">
      <dgm:prSet phldrT="[Текст]"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4C92CA8-4B86-46EE-A6CE-446A93555B38}" type="parTrans" cxnId="{4236E9FD-0131-494C-9E95-DB8D481D57C9}">
      <dgm:prSet/>
      <dgm:spPr/>
      <dgm:t>
        <a:bodyPr/>
        <a:lstStyle/>
        <a:p>
          <a:endParaRPr lang="ru-RU"/>
        </a:p>
      </dgm:t>
    </dgm:pt>
    <dgm:pt modelId="{950391D5-2DDA-4275-AF65-92E63D5D0403}" type="sibTrans" cxnId="{4236E9FD-0131-494C-9E95-DB8D481D57C9}">
      <dgm:prSet/>
      <dgm:spPr/>
      <dgm:t>
        <a:bodyPr/>
        <a:lstStyle/>
        <a:p>
          <a:endParaRPr lang="ru-RU"/>
        </a:p>
      </dgm:t>
    </dgm:pt>
    <dgm:pt modelId="{2AF5ED06-6F0C-4858-81AE-970C7D5B19D0}">
      <dgm:prSet phldrT="[Текст]" custT="1"/>
      <dgm:spPr/>
      <dgm:t>
        <a:bodyPr/>
        <a:lstStyle/>
        <a:p>
          <a:endParaRPr lang="ru-RU" sz="1400" b="0" dirty="0" smtClean="0">
            <a:latin typeface="+mn-lt"/>
            <a:cs typeface="Times New Roman" pitchFamily="18" charset="0"/>
          </a:endParaRPr>
        </a:p>
      </dgm:t>
    </dgm:pt>
    <dgm:pt modelId="{98117347-F64F-48A8-A251-775C7D07AD69}" type="parTrans" cxnId="{7515F098-E71E-4DDC-9016-AF525913ADBA}">
      <dgm:prSet/>
      <dgm:spPr/>
      <dgm:t>
        <a:bodyPr/>
        <a:lstStyle/>
        <a:p>
          <a:endParaRPr lang="ru-RU"/>
        </a:p>
      </dgm:t>
    </dgm:pt>
    <dgm:pt modelId="{64F8AA97-BF4C-447F-A62B-CA82989CE89A}" type="sibTrans" cxnId="{7515F098-E71E-4DDC-9016-AF525913ADBA}">
      <dgm:prSet/>
      <dgm:spPr/>
      <dgm:t>
        <a:bodyPr/>
        <a:lstStyle/>
        <a:p>
          <a:endParaRPr lang="ru-RU"/>
        </a:p>
      </dgm:t>
    </dgm:pt>
    <dgm:pt modelId="{39E54E01-CCAA-403E-85E5-0BF1B29D527C}">
      <dgm:prSet phldrT="[Текст]" custT="1"/>
      <dgm:spPr/>
      <dgm:t>
        <a:bodyPr/>
        <a:lstStyle/>
        <a:p>
          <a:pPr algn="ctr"/>
          <a:endParaRPr lang="ru-RU" sz="1400" b="0" dirty="0">
            <a:latin typeface="+mn-lt"/>
            <a:cs typeface="Times New Roman" pitchFamily="18" charset="0"/>
          </a:endParaRPr>
        </a:p>
      </dgm:t>
    </dgm:pt>
    <dgm:pt modelId="{5C9B53EB-2CB9-4B0A-AA70-5FEB08E9072B}" type="parTrans" cxnId="{D51E10A3-8642-445E-8B0B-707A67F73561}">
      <dgm:prSet/>
      <dgm:spPr/>
      <dgm:t>
        <a:bodyPr/>
        <a:lstStyle/>
        <a:p>
          <a:endParaRPr lang="ru-RU"/>
        </a:p>
      </dgm:t>
    </dgm:pt>
    <dgm:pt modelId="{1860E156-F0A0-46EE-84D4-1705B9E02B6B}" type="sibTrans" cxnId="{D51E10A3-8642-445E-8B0B-707A67F73561}">
      <dgm:prSet/>
      <dgm:spPr/>
      <dgm:t>
        <a:bodyPr/>
        <a:lstStyle/>
        <a:p>
          <a:endParaRPr lang="ru-RU"/>
        </a:p>
      </dgm:t>
    </dgm:pt>
    <dgm:pt modelId="{A653501B-45A1-4C85-894A-62A9FEBB5438}">
      <dgm:prSet phldrT="[Текст]"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B227D90-01BD-4465-A541-B0127923C86A}" type="parTrans" cxnId="{97F972DC-EC86-4D66-AACC-C248CF4F5DFA}">
      <dgm:prSet/>
      <dgm:spPr/>
      <dgm:t>
        <a:bodyPr/>
        <a:lstStyle/>
        <a:p>
          <a:endParaRPr lang="ru-RU"/>
        </a:p>
      </dgm:t>
    </dgm:pt>
    <dgm:pt modelId="{6798C9F7-DBC7-477F-A9DE-1D76593AF9C7}" type="sibTrans" cxnId="{97F972DC-EC86-4D66-AACC-C248CF4F5DFA}">
      <dgm:prSet/>
      <dgm:spPr/>
      <dgm:t>
        <a:bodyPr/>
        <a:lstStyle/>
        <a:p>
          <a:endParaRPr lang="ru-RU"/>
        </a:p>
      </dgm:t>
    </dgm:pt>
    <dgm:pt modelId="{B8EE8C40-EDBF-4A74-AACD-6FDD9237B1BE}">
      <dgm:prSet phldrT="[Текст]" custT="1"/>
      <dgm:spPr/>
      <dgm:t>
        <a:bodyPr/>
        <a:lstStyle/>
        <a:p>
          <a:r>
            <a:rPr lang="ru-RU" sz="1400" b="0" dirty="0" smtClean="0">
              <a:latin typeface="+mn-lt"/>
              <a:cs typeface="Times New Roman" pitchFamily="18" charset="0"/>
            </a:rPr>
            <a:t>проведение единого тестирования при аккредитации общеобразовательных учреждений с целью определения соответствия содержания и качества подготовки обучающихся федеральным государственным требованиям</a:t>
          </a:r>
          <a:endParaRPr lang="ru-RU" sz="1400" b="0" dirty="0">
            <a:latin typeface="+mn-lt"/>
            <a:cs typeface="Times New Roman" pitchFamily="18" charset="0"/>
          </a:endParaRPr>
        </a:p>
      </dgm:t>
    </dgm:pt>
    <dgm:pt modelId="{6B9D338D-0112-4980-A218-A64695EFD97C}" type="parTrans" cxnId="{3B187102-2A54-453B-8146-9738DBBA4990}">
      <dgm:prSet/>
      <dgm:spPr/>
      <dgm:t>
        <a:bodyPr/>
        <a:lstStyle/>
        <a:p>
          <a:endParaRPr lang="ru-RU"/>
        </a:p>
      </dgm:t>
    </dgm:pt>
    <dgm:pt modelId="{63BACCFF-A267-4742-9E07-DFE8E66C1A26}" type="sibTrans" cxnId="{3B187102-2A54-453B-8146-9738DBBA4990}">
      <dgm:prSet/>
      <dgm:spPr/>
      <dgm:t>
        <a:bodyPr/>
        <a:lstStyle/>
        <a:p>
          <a:endParaRPr lang="ru-RU"/>
        </a:p>
      </dgm:t>
    </dgm:pt>
    <dgm:pt modelId="{5644CE43-0CED-4639-B366-837F285C9732}">
      <dgm:prSet phldrT="[Текст]"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AE0D131B-4054-4284-ACB1-35332A3FACB4}" type="parTrans" cxnId="{F666980B-F08D-4882-9EC9-84DAED3044F2}">
      <dgm:prSet/>
      <dgm:spPr/>
      <dgm:t>
        <a:bodyPr/>
        <a:lstStyle/>
        <a:p>
          <a:endParaRPr lang="ru-RU"/>
        </a:p>
      </dgm:t>
    </dgm:pt>
    <dgm:pt modelId="{072691B0-D8B6-47BC-8FD6-2E103D2D7397}" type="sibTrans" cxnId="{F666980B-F08D-4882-9EC9-84DAED3044F2}">
      <dgm:prSet/>
      <dgm:spPr/>
      <dgm:t>
        <a:bodyPr/>
        <a:lstStyle/>
        <a:p>
          <a:endParaRPr lang="ru-RU"/>
        </a:p>
      </dgm:t>
    </dgm:pt>
    <dgm:pt modelId="{66EAF9BB-0694-489F-B033-36532496C1E3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  <a:cs typeface="Times New Roman" pitchFamily="18" charset="0"/>
            </a:rPr>
            <a:t>Прохождения курсовой подготовки по направлению всех руководителей и педагогических работников</a:t>
          </a:r>
          <a:endParaRPr lang="ru-RU" sz="1400" b="1" dirty="0">
            <a:latin typeface="+mn-lt"/>
            <a:cs typeface="Times New Roman" pitchFamily="18" charset="0"/>
          </a:endParaRPr>
        </a:p>
      </dgm:t>
    </dgm:pt>
    <dgm:pt modelId="{54545BCE-5908-45C8-8740-D15E8CA58B91}" type="parTrans" cxnId="{068716B8-4EAC-4E05-AB78-6063DABEFC7F}">
      <dgm:prSet/>
      <dgm:spPr/>
      <dgm:t>
        <a:bodyPr/>
        <a:lstStyle/>
        <a:p>
          <a:endParaRPr lang="ru-RU"/>
        </a:p>
      </dgm:t>
    </dgm:pt>
    <dgm:pt modelId="{3A85B3F4-95CF-4A67-B025-5DB99D8BB80F}" type="sibTrans" cxnId="{068716B8-4EAC-4E05-AB78-6063DABEFC7F}">
      <dgm:prSet/>
      <dgm:spPr/>
      <dgm:t>
        <a:bodyPr/>
        <a:lstStyle/>
        <a:p>
          <a:endParaRPr lang="ru-RU"/>
        </a:p>
      </dgm:t>
    </dgm:pt>
    <dgm:pt modelId="{DD568ED8-B483-439B-A63A-230569A710B1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Calibri"/>
              <a:ea typeface="Calibri"/>
              <a:cs typeface="Times New Roman"/>
            </a:rPr>
            <a:t> </a:t>
          </a:r>
          <a:r>
            <a:rPr lang="ru-RU" sz="1400" b="1" dirty="0" smtClean="0">
              <a:effectLst/>
              <a:latin typeface="Calibri"/>
              <a:ea typeface="Calibri"/>
              <a:cs typeface="Times New Roman"/>
            </a:rPr>
            <a:t>Создание в МО «инновационной школы»-площадки  краткосрочного повышения квалификации, обмена   тьюторами,  лучшими образцами обучения и воспитания в МО </a:t>
          </a:r>
          <a:endParaRPr lang="ru-RU" sz="1400" b="1" dirty="0">
            <a:latin typeface="+mn-lt"/>
            <a:cs typeface="Times New Roman" pitchFamily="18" charset="0"/>
          </a:endParaRPr>
        </a:p>
      </dgm:t>
    </dgm:pt>
    <dgm:pt modelId="{69BB30BB-54CC-4990-9F07-3F97DF5D069F}" type="sibTrans" cxnId="{7B57514B-F23F-4345-A1B2-503AC8207EC8}">
      <dgm:prSet/>
      <dgm:spPr/>
      <dgm:t>
        <a:bodyPr/>
        <a:lstStyle/>
        <a:p>
          <a:endParaRPr lang="ru-RU"/>
        </a:p>
      </dgm:t>
    </dgm:pt>
    <dgm:pt modelId="{AE0F67C5-91AC-4949-B463-B2D063ED6220}" type="parTrans" cxnId="{7B57514B-F23F-4345-A1B2-503AC8207EC8}">
      <dgm:prSet/>
      <dgm:spPr/>
      <dgm:t>
        <a:bodyPr/>
        <a:lstStyle/>
        <a:p>
          <a:endParaRPr lang="ru-RU"/>
        </a:p>
      </dgm:t>
    </dgm:pt>
    <dgm:pt modelId="{7504C974-689D-49EB-91CD-E8B4AC42AFF1}">
      <dgm:prSet custT="1"/>
      <dgm:spPr/>
      <dgm:t>
        <a:bodyPr/>
        <a:lstStyle/>
        <a:p>
          <a:r>
            <a:rPr lang="ru-RU" sz="1400" b="1" dirty="0" smtClean="0">
              <a:latin typeface="+mn-lt"/>
              <a:cs typeface="Times New Roman" pitchFamily="18" charset="0"/>
            </a:rPr>
            <a:t>введение ФГОC начального общего образования в 3-х классах во всех МОУ СОШ и НОШ Южно-Курильского городского округа</a:t>
          </a:r>
        </a:p>
      </dgm:t>
    </dgm:pt>
    <dgm:pt modelId="{4708D205-0DFB-4DA4-A1A0-D2AA78E51B51}" type="parTrans" cxnId="{DEF3D573-E5C6-461F-AECF-3A83ED1EC521}">
      <dgm:prSet/>
      <dgm:spPr/>
      <dgm:t>
        <a:bodyPr/>
        <a:lstStyle/>
        <a:p>
          <a:endParaRPr lang="ru-RU"/>
        </a:p>
      </dgm:t>
    </dgm:pt>
    <dgm:pt modelId="{0B3CC731-4A42-4329-B96F-85187C04CF02}" type="sibTrans" cxnId="{DEF3D573-E5C6-461F-AECF-3A83ED1EC521}">
      <dgm:prSet/>
      <dgm:spPr/>
      <dgm:t>
        <a:bodyPr/>
        <a:lstStyle/>
        <a:p>
          <a:endParaRPr lang="ru-RU"/>
        </a:p>
      </dgm:t>
    </dgm:pt>
    <dgm:pt modelId="{A75260F7-45FB-4234-904F-265EB1313E53}" type="pres">
      <dgm:prSet presAssocID="{8AB8A71A-8FC9-4DF5-A8D5-956C9126354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6A931-3DE7-4F87-ACCE-6EEFC52A762F}" type="pres">
      <dgm:prSet presAssocID="{8AB8A71A-8FC9-4DF5-A8D5-956C91263547}" presName="children" presStyleCnt="0"/>
      <dgm:spPr/>
      <dgm:t>
        <a:bodyPr/>
        <a:lstStyle/>
        <a:p>
          <a:endParaRPr lang="ru-RU"/>
        </a:p>
      </dgm:t>
    </dgm:pt>
    <dgm:pt modelId="{32B824AC-DE85-4842-9204-0B9AD7A708F9}" type="pres">
      <dgm:prSet presAssocID="{8AB8A71A-8FC9-4DF5-A8D5-956C91263547}" presName="child1group" presStyleCnt="0"/>
      <dgm:spPr/>
      <dgm:t>
        <a:bodyPr/>
        <a:lstStyle/>
        <a:p>
          <a:endParaRPr lang="ru-RU"/>
        </a:p>
      </dgm:t>
    </dgm:pt>
    <dgm:pt modelId="{F6032F27-5BB6-43BA-819F-E78B9324F8F7}" type="pres">
      <dgm:prSet presAssocID="{8AB8A71A-8FC9-4DF5-A8D5-956C91263547}" presName="child1" presStyleLbl="bgAcc1" presStyleIdx="0" presStyleCnt="4" custScaleY="158609" custLinFactNeighborX="-22631" custLinFactNeighborY="770"/>
      <dgm:spPr/>
      <dgm:t>
        <a:bodyPr/>
        <a:lstStyle/>
        <a:p>
          <a:endParaRPr lang="ru-RU"/>
        </a:p>
      </dgm:t>
    </dgm:pt>
    <dgm:pt modelId="{575BDD70-6037-4D9A-A162-5ADE01BF56C1}" type="pres">
      <dgm:prSet presAssocID="{8AB8A71A-8FC9-4DF5-A8D5-956C9126354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34003-E720-4719-B5A6-4A37B0A8A514}" type="pres">
      <dgm:prSet presAssocID="{8AB8A71A-8FC9-4DF5-A8D5-956C91263547}" presName="child2group" presStyleCnt="0"/>
      <dgm:spPr/>
      <dgm:t>
        <a:bodyPr/>
        <a:lstStyle/>
        <a:p>
          <a:endParaRPr lang="ru-RU"/>
        </a:p>
      </dgm:t>
    </dgm:pt>
    <dgm:pt modelId="{72A0E24B-77DC-49A1-AEA6-8205FCAADB98}" type="pres">
      <dgm:prSet presAssocID="{8AB8A71A-8FC9-4DF5-A8D5-956C91263547}" presName="child2" presStyleLbl="bgAcc1" presStyleIdx="1" presStyleCnt="4" custScaleX="163043" custLinFactNeighborX="-19820" custLinFactNeighborY="-5083"/>
      <dgm:spPr/>
      <dgm:t>
        <a:bodyPr/>
        <a:lstStyle/>
        <a:p>
          <a:endParaRPr lang="ru-RU"/>
        </a:p>
      </dgm:t>
    </dgm:pt>
    <dgm:pt modelId="{5BA1C043-9A7F-4D92-88A7-A5AFD70F851F}" type="pres">
      <dgm:prSet presAssocID="{8AB8A71A-8FC9-4DF5-A8D5-956C9126354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BBAE5-699F-4709-A220-7F188BB89FB7}" type="pres">
      <dgm:prSet presAssocID="{8AB8A71A-8FC9-4DF5-A8D5-956C91263547}" presName="child3group" presStyleCnt="0"/>
      <dgm:spPr/>
      <dgm:t>
        <a:bodyPr/>
        <a:lstStyle/>
        <a:p>
          <a:endParaRPr lang="ru-RU"/>
        </a:p>
      </dgm:t>
    </dgm:pt>
    <dgm:pt modelId="{9088B510-EA6C-4DDB-9642-C20A759690DB}" type="pres">
      <dgm:prSet presAssocID="{8AB8A71A-8FC9-4DF5-A8D5-956C91263547}" presName="child3" presStyleLbl="bgAcc1" presStyleIdx="2" presStyleCnt="4" custScaleX="115834" custScaleY="133200" custLinFactNeighborX="6901" custLinFactNeighborY="-26392"/>
      <dgm:spPr/>
      <dgm:t>
        <a:bodyPr/>
        <a:lstStyle/>
        <a:p>
          <a:endParaRPr lang="ru-RU"/>
        </a:p>
      </dgm:t>
    </dgm:pt>
    <dgm:pt modelId="{1A85E8BA-5019-4AEB-916A-8590157F810A}" type="pres">
      <dgm:prSet presAssocID="{8AB8A71A-8FC9-4DF5-A8D5-956C9126354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5BF06-2B6A-4319-B2DB-44A7D2FD1F0C}" type="pres">
      <dgm:prSet presAssocID="{8AB8A71A-8FC9-4DF5-A8D5-956C91263547}" presName="child4group" presStyleCnt="0"/>
      <dgm:spPr/>
      <dgm:t>
        <a:bodyPr/>
        <a:lstStyle/>
        <a:p>
          <a:endParaRPr lang="ru-RU"/>
        </a:p>
      </dgm:t>
    </dgm:pt>
    <dgm:pt modelId="{98305975-1653-4219-A5DA-6AD75A0D5796}" type="pres">
      <dgm:prSet presAssocID="{8AB8A71A-8FC9-4DF5-A8D5-956C91263547}" presName="child4" presStyleLbl="bgAcc1" presStyleIdx="3" presStyleCnt="4" custScaleX="107766" custScaleY="152133" custLinFactNeighborX="-5873" custLinFactNeighborY="-309"/>
      <dgm:spPr/>
      <dgm:t>
        <a:bodyPr/>
        <a:lstStyle/>
        <a:p>
          <a:endParaRPr lang="ru-RU"/>
        </a:p>
      </dgm:t>
    </dgm:pt>
    <dgm:pt modelId="{7EB7FBEF-F7ED-4EF6-AE8D-482AC8B7E638}" type="pres">
      <dgm:prSet presAssocID="{8AB8A71A-8FC9-4DF5-A8D5-956C9126354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73F45-9A57-461E-A33B-BA0D9B95425D}" type="pres">
      <dgm:prSet presAssocID="{8AB8A71A-8FC9-4DF5-A8D5-956C91263547}" presName="childPlaceholder" presStyleCnt="0"/>
      <dgm:spPr/>
      <dgm:t>
        <a:bodyPr/>
        <a:lstStyle/>
        <a:p>
          <a:endParaRPr lang="ru-RU"/>
        </a:p>
      </dgm:t>
    </dgm:pt>
    <dgm:pt modelId="{3D2DEA19-F287-46D9-AC39-6A16FB8D0FA6}" type="pres">
      <dgm:prSet presAssocID="{8AB8A71A-8FC9-4DF5-A8D5-956C91263547}" presName="circle" presStyleCnt="0"/>
      <dgm:spPr/>
      <dgm:t>
        <a:bodyPr/>
        <a:lstStyle/>
        <a:p>
          <a:endParaRPr lang="ru-RU"/>
        </a:p>
      </dgm:t>
    </dgm:pt>
    <dgm:pt modelId="{A9FDF8BE-0F74-47CA-B01B-80C00C68C545}" type="pres">
      <dgm:prSet presAssocID="{8AB8A71A-8FC9-4DF5-A8D5-956C9126354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DBDDA-1447-4693-B91B-BEEFF46AEE02}" type="pres">
      <dgm:prSet presAssocID="{8AB8A71A-8FC9-4DF5-A8D5-956C91263547}" presName="quadrant2" presStyleLbl="node1" presStyleIdx="1" presStyleCnt="4" custScaleX="100667" custLinFactNeighborX="-4977" custLinFactNeighborY="2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48C9-3C12-466C-A6F7-CC6D8CF525D1}" type="pres">
      <dgm:prSet presAssocID="{8AB8A71A-8FC9-4DF5-A8D5-956C91263547}" presName="quadrant3" presStyleLbl="node1" presStyleIdx="2" presStyleCnt="4" custLinFactNeighborX="6695" custLinFactNeighborY="2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C6414-E5B4-4B52-9D30-F9594FB180E6}" type="pres">
      <dgm:prSet presAssocID="{8AB8A71A-8FC9-4DF5-A8D5-956C9126354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A0E3F-9180-4DAA-A203-84984C2031A3}" type="pres">
      <dgm:prSet presAssocID="{8AB8A71A-8FC9-4DF5-A8D5-956C91263547}" presName="quadrantPlaceholder" presStyleCnt="0"/>
      <dgm:spPr/>
      <dgm:t>
        <a:bodyPr/>
        <a:lstStyle/>
        <a:p>
          <a:endParaRPr lang="ru-RU"/>
        </a:p>
      </dgm:t>
    </dgm:pt>
    <dgm:pt modelId="{145739A9-AEB4-4185-97E4-240100CE61D4}" type="pres">
      <dgm:prSet presAssocID="{8AB8A71A-8FC9-4DF5-A8D5-956C91263547}" presName="center1" presStyleLbl="fgShp" presStyleIdx="0" presStyleCnt="2"/>
      <dgm:spPr/>
      <dgm:t>
        <a:bodyPr/>
        <a:lstStyle/>
        <a:p>
          <a:endParaRPr lang="ru-RU"/>
        </a:p>
      </dgm:t>
    </dgm:pt>
    <dgm:pt modelId="{24F4A617-8BB6-427F-ABBB-E1809C1E8D28}" type="pres">
      <dgm:prSet presAssocID="{8AB8A71A-8FC9-4DF5-A8D5-956C91263547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598C72A5-D6FF-49D0-8A57-0817C398C298}" type="presOf" srcId="{66EAF9BB-0694-489F-B033-36532496C1E3}" destId="{98305975-1653-4219-A5DA-6AD75A0D5796}" srcOrd="0" destOrd="0" presId="urn:microsoft.com/office/officeart/2005/8/layout/cycle4#1"/>
    <dgm:cxn modelId="{3B187102-2A54-453B-8146-9738DBBA4990}" srcId="{A653501B-45A1-4C85-894A-62A9FEBB5438}" destId="{B8EE8C40-EDBF-4A74-AACD-6FDD9237B1BE}" srcOrd="0" destOrd="0" parTransId="{6B9D338D-0112-4980-A218-A64695EFD97C}" sibTransId="{63BACCFF-A267-4742-9E07-DFE8E66C1A26}"/>
    <dgm:cxn modelId="{DEF3D573-E5C6-461F-AECF-3A83ED1EC521}" srcId="{2AF5ED06-6F0C-4858-81AE-970C7D5B19D0}" destId="{7504C974-689D-49EB-91CD-E8B4AC42AFF1}" srcOrd="1" destOrd="0" parTransId="{4708D205-0DFB-4DA4-A1A0-D2AA78E51B51}" sibTransId="{0B3CC731-4A42-4329-B96F-85187C04CF02}"/>
    <dgm:cxn modelId="{09D4CD9A-57AB-4337-A373-EB78D3960D1A}" type="presOf" srcId="{39E54E01-CCAA-403E-85E5-0BF1B29D527C}" destId="{72A0E24B-77DC-49A1-AEA6-8205FCAADB98}" srcOrd="0" destOrd="0" presId="urn:microsoft.com/office/officeart/2005/8/layout/cycle4#1"/>
    <dgm:cxn modelId="{78ADE7B2-EC79-4282-842F-3C093CD3CA0D}" type="presOf" srcId="{A653501B-45A1-4C85-894A-62A9FEBB5438}" destId="{208C48C9-3C12-466C-A6F7-CC6D8CF525D1}" srcOrd="0" destOrd="0" presId="urn:microsoft.com/office/officeart/2005/8/layout/cycle4#1"/>
    <dgm:cxn modelId="{25F37653-F1AE-4F74-9C1D-8DF618646A33}" type="presOf" srcId="{66EAF9BB-0694-489F-B033-36532496C1E3}" destId="{7EB7FBEF-F7ED-4EF6-AE8D-482AC8B7E638}" srcOrd="1" destOrd="0" presId="urn:microsoft.com/office/officeart/2005/8/layout/cycle4#1"/>
    <dgm:cxn modelId="{7B57514B-F23F-4345-A1B2-503AC8207EC8}" srcId="{BD9B14C4-275F-4369-980A-3C58991C9F60}" destId="{DD568ED8-B483-439B-A63A-230569A710B1}" srcOrd="0" destOrd="0" parTransId="{AE0F67C5-91AC-4949-B463-B2D063ED6220}" sibTransId="{69BB30BB-54CC-4990-9F07-3F97DF5D069F}"/>
    <dgm:cxn modelId="{D51E10A3-8642-445E-8B0B-707A67F73561}" srcId="{2AF5ED06-6F0C-4858-81AE-970C7D5B19D0}" destId="{39E54E01-CCAA-403E-85E5-0BF1B29D527C}" srcOrd="0" destOrd="0" parTransId="{5C9B53EB-2CB9-4B0A-AA70-5FEB08E9072B}" sibTransId="{1860E156-F0A0-46EE-84D4-1705B9E02B6B}"/>
    <dgm:cxn modelId="{A4F9DA4C-7B12-4EC8-897E-FF488060BE16}" type="presOf" srcId="{B8EE8C40-EDBF-4A74-AACD-6FDD9237B1BE}" destId="{1A85E8BA-5019-4AEB-916A-8590157F810A}" srcOrd="1" destOrd="0" presId="urn:microsoft.com/office/officeart/2005/8/layout/cycle4#1"/>
    <dgm:cxn modelId="{2D0BB960-DF30-4DD9-8606-EA3A40C4804B}" type="presOf" srcId="{BD9B14C4-275F-4369-980A-3C58991C9F60}" destId="{A9FDF8BE-0F74-47CA-B01B-80C00C68C545}" srcOrd="0" destOrd="0" presId="urn:microsoft.com/office/officeart/2005/8/layout/cycle4#1"/>
    <dgm:cxn modelId="{675EBC97-6A0B-4BEF-B587-F0FC99618543}" type="presOf" srcId="{B8EE8C40-EDBF-4A74-AACD-6FDD9237B1BE}" destId="{9088B510-EA6C-4DDB-9642-C20A759690DB}" srcOrd="0" destOrd="0" presId="urn:microsoft.com/office/officeart/2005/8/layout/cycle4#1"/>
    <dgm:cxn modelId="{21B49825-7426-43DA-915C-97B9A53405DC}" type="presOf" srcId="{39E54E01-CCAA-403E-85E5-0BF1B29D527C}" destId="{5BA1C043-9A7F-4D92-88A7-A5AFD70F851F}" srcOrd="1" destOrd="0" presId="urn:microsoft.com/office/officeart/2005/8/layout/cycle4#1"/>
    <dgm:cxn modelId="{42059407-EE0B-4834-A87F-EBCF0B3A3F25}" type="presOf" srcId="{7504C974-689D-49EB-91CD-E8B4AC42AFF1}" destId="{72A0E24B-77DC-49A1-AEA6-8205FCAADB98}" srcOrd="0" destOrd="1" presId="urn:microsoft.com/office/officeart/2005/8/layout/cycle4#1"/>
    <dgm:cxn modelId="{7DFF2BAD-0A06-4226-8598-A6FFC5D0D089}" type="presOf" srcId="{7504C974-689D-49EB-91CD-E8B4AC42AFF1}" destId="{5BA1C043-9A7F-4D92-88A7-A5AFD70F851F}" srcOrd="1" destOrd="1" presId="urn:microsoft.com/office/officeart/2005/8/layout/cycle4#1"/>
    <dgm:cxn modelId="{47A252EB-2938-48BC-A470-7C058F0BC2D8}" type="presOf" srcId="{5644CE43-0CED-4639-B366-837F285C9732}" destId="{FC1C6414-E5B4-4B52-9D30-F9594FB180E6}" srcOrd="0" destOrd="0" presId="urn:microsoft.com/office/officeart/2005/8/layout/cycle4#1"/>
    <dgm:cxn modelId="{7515F098-E71E-4DDC-9016-AF525913ADBA}" srcId="{8AB8A71A-8FC9-4DF5-A8D5-956C91263547}" destId="{2AF5ED06-6F0C-4858-81AE-970C7D5B19D0}" srcOrd="1" destOrd="0" parTransId="{98117347-F64F-48A8-A251-775C7D07AD69}" sibTransId="{64F8AA97-BF4C-447F-A62B-CA82989CE89A}"/>
    <dgm:cxn modelId="{6F05C3FF-7465-4A9D-AF45-5E951A8C45BF}" type="presOf" srcId="{8AB8A71A-8FC9-4DF5-A8D5-956C91263547}" destId="{A75260F7-45FB-4234-904F-265EB1313E53}" srcOrd="0" destOrd="0" presId="urn:microsoft.com/office/officeart/2005/8/layout/cycle4#1"/>
    <dgm:cxn modelId="{D41DB5D0-4610-4B83-B3C9-298A97FA7AD7}" type="presOf" srcId="{DD568ED8-B483-439B-A63A-230569A710B1}" destId="{F6032F27-5BB6-43BA-819F-E78B9324F8F7}" srcOrd="0" destOrd="0" presId="urn:microsoft.com/office/officeart/2005/8/layout/cycle4#1"/>
    <dgm:cxn modelId="{068716B8-4EAC-4E05-AB78-6063DABEFC7F}" srcId="{5644CE43-0CED-4639-B366-837F285C9732}" destId="{66EAF9BB-0694-489F-B033-36532496C1E3}" srcOrd="0" destOrd="0" parTransId="{54545BCE-5908-45C8-8740-D15E8CA58B91}" sibTransId="{3A85B3F4-95CF-4A67-B025-5DB99D8BB80F}"/>
    <dgm:cxn modelId="{B6CA25EF-02CA-4BA5-A509-8529495F112F}" type="presOf" srcId="{2AF5ED06-6F0C-4858-81AE-970C7D5B19D0}" destId="{771DBDDA-1447-4693-B91B-BEEFF46AEE02}" srcOrd="0" destOrd="0" presId="urn:microsoft.com/office/officeart/2005/8/layout/cycle4#1"/>
    <dgm:cxn modelId="{4236E9FD-0131-494C-9E95-DB8D481D57C9}" srcId="{8AB8A71A-8FC9-4DF5-A8D5-956C91263547}" destId="{BD9B14C4-275F-4369-980A-3C58991C9F60}" srcOrd="0" destOrd="0" parTransId="{74C92CA8-4B86-46EE-A6CE-446A93555B38}" sibTransId="{950391D5-2DDA-4275-AF65-92E63D5D0403}"/>
    <dgm:cxn modelId="{97F972DC-EC86-4D66-AACC-C248CF4F5DFA}" srcId="{8AB8A71A-8FC9-4DF5-A8D5-956C91263547}" destId="{A653501B-45A1-4C85-894A-62A9FEBB5438}" srcOrd="2" destOrd="0" parTransId="{EB227D90-01BD-4465-A541-B0127923C86A}" sibTransId="{6798C9F7-DBC7-477F-A9DE-1D76593AF9C7}"/>
    <dgm:cxn modelId="{F666980B-F08D-4882-9EC9-84DAED3044F2}" srcId="{8AB8A71A-8FC9-4DF5-A8D5-956C91263547}" destId="{5644CE43-0CED-4639-B366-837F285C9732}" srcOrd="3" destOrd="0" parTransId="{AE0D131B-4054-4284-ACB1-35332A3FACB4}" sibTransId="{072691B0-D8B6-47BC-8FD6-2E103D2D7397}"/>
    <dgm:cxn modelId="{9051D256-F79A-4DD9-8891-48705896623E}" type="presOf" srcId="{DD568ED8-B483-439B-A63A-230569A710B1}" destId="{575BDD70-6037-4D9A-A162-5ADE01BF56C1}" srcOrd="1" destOrd="0" presId="urn:microsoft.com/office/officeart/2005/8/layout/cycle4#1"/>
    <dgm:cxn modelId="{350AEDB8-A953-4546-92DB-EF0B00C081CD}" type="presParOf" srcId="{A75260F7-45FB-4234-904F-265EB1313E53}" destId="{F8F6A931-3DE7-4F87-ACCE-6EEFC52A762F}" srcOrd="0" destOrd="0" presId="urn:microsoft.com/office/officeart/2005/8/layout/cycle4#1"/>
    <dgm:cxn modelId="{D0CE71F4-6D1B-43DE-A563-FE227BF8561D}" type="presParOf" srcId="{F8F6A931-3DE7-4F87-ACCE-6EEFC52A762F}" destId="{32B824AC-DE85-4842-9204-0B9AD7A708F9}" srcOrd="0" destOrd="0" presId="urn:microsoft.com/office/officeart/2005/8/layout/cycle4#1"/>
    <dgm:cxn modelId="{1A27A3E7-486D-4C8A-9213-CC93FD8EA3CA}" type="presParOf" srcId="{32B824AC-DE85-4842-9204-0B9AD7A708F9}" destId="{F6032F27-5BB6-43BA-819F-E78B9324F8F7}" srcOrd="0" destOrd="0" presId="urn:microsoft.com/office/officeart/2005/8/layout/cycle4#1"/>
    <dgm:cxn modelId="{CAE1E449-D042-46E7-8843-03CA0CE87F37}" type="presParOf" srcId="{32B824AC-DE85-4842-9204-0B9AD7A708F9}" destId="{575BDD70-6037-4D9A-A162-5ADE01BF56C1}" srcOrd="1" destOrd="0" presId="urn:microsoft.com/office/officeart/2005/8/layout/cycle4#1"/>
    <dgm:cxn modelId="{30CE9E0C-20CF-42B9-A4DE-9ACC29146BAB}" type="presParOf" srcId="{F8F6A931-3DE7-4F87-ACCE-6EEFC52A762F}" destId="{2C934003-E720-4719-B5A6-4A37B0A8A514}" srcOrd="1" destOrd="0" presId="urn:microsoft.com/office/officeart/2005/8/layout/cycle4#1"/>
    <dgm:cxn modelId="{23A05B28-7E2F-4DF2-9EEC-972EE50A7973}" type="presParOf" srcId="{2C934003-E720-4719-B5A6-4A37B0A8A514}" destId="{72A0E24B-77DC-49A1-AEA6-8205FCAADB98}" srcOrd="0" destOrd="0" presId="urn:microsoft.com/office/officeart/2005/8/layout/cycle4#1"/>
    <dgm:cxn modelId="{74694F99-D717-4870-8D9A-2B1D5324DEC0}" type="presParOf" srcId="{2C934003-E720-4719-B5A6-4A37B0A8A514}" destId="{5BA1C043-9A7F-4D92-88A7-A5AFD70F851F}" srcOrd="1" destOrd="0" presId="urn:microsoft.com/office/officeart/2005/8/layout/cycle4#1"/>
    <dgm:cxn modelId="{552749D2-9B55-46E5-818F-1B6B79937BF3}" type="presParOf" srcId="{F8F6A931-3DE7-4F87-ACCE-6EEFC52A762F}" destId="{E64BBAE5-699F-4709-A220-7F188BB89FB7}" srcOrd="2" destOrd="0" presId="urn:microsoft.com/office/officeart/2005/8/layout/cycle4#1"/>
    <dgm:cxn modelId="{4F806B9F-B0B0-4793-8122-2B7E26DBF573}" type="presParOf" srcId="{E64BBAE5-699F-4709-A220-7F188BB89FB7}" destId="{9088B510-EA6C-4DDB-9642-C20A759690DB}" srcOrd="0" destOrd="0" presId="urn:microsoft.com/office/officeart/2005/8/layout/cycle4#1"/>
    <dgm:cxn modelId="{6A75041B-0C97-4216-BC2B-4B7090B76452}" type="presParOf" srcId="{E64BBAE5-699F-4709-A220-7F188BB89FB7}" destId="{1A85E8BA-5019-4AEB-916A-8590157F810A}" srcOrd="1" destOrd="0" presId="urn:microsoft.com/office/officeart/2005/8/layout/cycle4#1"/>
    <dgm:cxn modelId="{66C924AC-6C66-4CC1-B40A-75E7269844FE}" type="presParOf" srcId="{F8F6A931-3DE7-4F87-ACCE-6EEFC52A762F}" destId="{1195BF06-2B6A-4319-B2DB-44A7D2FD1F0C}" srcOrd="3" destOrd="0" presId="urn:microsoft.com/office/officeart/2005/8/layout/cycle4#1"/>
    <dgm:cxn modelId="{B07BB830-F205-4306-8C2B-882FD4B05B3A}" type="presParOf" srcId="{1195BF06-2B6A-4319-B2DB-44A7D2FD1F0C}" destId="{98305975-1653-4219-A5DA-6AD75A0D5796}" srcOrd="0" destOrd="0" presId="urn:microsoft.com/office/officeart/2005/8/layout/cycle4#1"/>
    <dgm:cxn modelId="{3C4991D7-B73C-4ACC-9F31-B152FDD5C274}" type="presParOf" srcId="{1195BF06-2B6A-4319-B2DB-44A7D2FD1F0C}" destId="{7EB7FBEF-F7ED-4EF6-AE8D-482AC8B7E638}" srcOrd="1" destOrd="0" presId="urn:microsoft.com/office/officeart/2005/8/layout/cycle4#1"/>
    <dgm:cxn modelId="{05E7BE17-25D7-4F7C-A6AD-2BEC34A47CF4}" type="presParOf" srcId="{F8F6A931-3DE7-4F87-ACCE-6EEFC52A762F}" destId="{57973F45-9A57-461E-A33B-BA0D9B95425D}" srcOrd="4" destOrd="0" presId="urn:microsoft.com/office/officeart/2005/8/layout/cycle4#1"/>
    <dgm:cxn modelId="{0D08DAEA-8740-4820-89D9-7732B39D827B}" type="presParOf" srcId="{A75260F7-45FB-4234-904F-265EB1313E53}" destId="{3D2DEA19-F287-46D9-AC39-6A16FB8D0FA6}" srcOrd="1" destOrd="0" presId="urn:microsoft.com/office/officeart/2005/8/layout/cycle4#1"/>
    <dgm:cxn modelId="{1657E49C-0533-4C00-99DB-72F53C4D026C}" type="presParOf" srcId="{3D2DEA19-F287-46D9-AC39-6A16FB8D0FA6}" destId="{A9FDF8BE-0F74-47CA-B01B-80C00C68C545}" srcOrd="0" destOrd="0" presId="urn:microsoft.com/office/officeart/2005/8/layout/cycle4#1"/>
    <dgm:cxn modelId="{6594964A-AB55-4842-8059-A3001C63345B}" type="presParOf" srcId="{3D2DEA19-F287-46D9-AC39-6A16FB8D0FA6}" destId="{771DBDDA-1447-4693-B91B-BEEFF46AEE02}" srcOrd="1" destOrd="0" presId="urn:microsoft.com/office/officeart/2005/8/layout/cycle4#1"/>
    <dgm:cxn modelId="{41FF1F1C-BBDE-409C-86EB-33A5C03500DD}" type="presParOf" srcId="{3D2DEA19-F287-46D9-AC39-6A16FB8D0FA6}" destId="{208C48C9-3C12-466C-A6F7-CC6D8CF525D1}" srcOrd="2" destOrd="0" presId="urn:microsoft.com/office/officeart/2005/8/layout/cycle4#1"/>
    <dgm:cxn modelId="{8EB92A11-CC0B-4330-9D79-3D4773030A1B}" type="presParOf" srcId="{3D2DEA19-F287-46D9-AC39-6A16FB8D0FA6}" destId="{FC1C6414-E5B4-4B52-9D30-F9594FB180E6}" srcOrd="3" destOrd="0" presId="urn:microsoft.com/office/officeart/2005/8/layout/cycle4#1"/>
    <dgm:cxn modelId="{0316D999-381A-46D0-8DDA-ED1C3925F688}" type="presParOf" srcId="{3D2DEA19-F287-46D9-AC39-6A16FB8D0FA6}" destId="{CAAA0E3F-9180-4DAA-A203-84984C2031A3}" srcOrd="4" destOrd="0" presId="urn:microsoft.com/office/officeart/2005/8/layout/cycle4#1"/>
    <dgm:cxn modelId="{F82ABC0C-A9AC-439A-BEBA-FBAA936A4599}" type="presParOf" srcId="{A75260F7-45FB-4234-904F-265EB1313E53}" destId="{145739A9-AEB4-4185-97E4-240100CE61D4}" srcOrd="2" destOrd="0" presId="urn:microsoft.com/office/officeart/2005/8/layout/cycle4#1"/>
    <dgm:cxn modelId="{86DC9BE4-2AA6-4C30-9315-07126DC34AFB}" type="presParOf" srcId="{A75260F7-45FB-4234-904F-265EB1313E53}" destId="{24F4A617-8BB6-427F-ABBB-E1809C1E8D28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18AA9-2FF1-46BA-8D67-59F2E94105C9}">
      <dsp:nvSpPr>
        <dsp:cNvPr id="0" name=""/>
        <dsp:cNvSpPr/>
      </dsp:nvSpPr>
      <dsp:spPr>
        <a:xfrm>
          <a:off x="0" y="0"/>
          <a:ext cx="6311054" cy="3952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/>
              <a:latin typeface="Times New Roman" pitchFamily="18" charset="0"/>
              <a:cs typeface="Times New Roman" pitchFamily="18" charset="0"/>
            </a:rPr>
            <a:t>Целевые ориентиры в сфере образования</a:t>
          </a:r>
          <a:endParaRPr lang="ru-RU" sz="2000" b="1" kern="1200" dirty="0">
            <a:ln/>
            <a:latin typeface="Times New Roman" pitchFamily="18" charset="0"/>
            <a:cs typeface="Times New Roman" pitchFamily="18" charset="0"/>
          </a:endParaRPr>
        </a:p>
      </dsp:txBody>
      <dsp:txXfrm>
        <a:off x="19295" y="19295"/>
        <a:ext cx="6272464" cy="356670"/>
      </dsp:txXfrm>
    </dsp:sp>
    <dsp:sp modelId="{49614578-C057-4311-95CD-6DCAC2B9D73C}">
      <dsp:nvSpPr>
        <dsp:cNvPr id="0" name=""/>
        <dsp:cNvSpPr/>
      </dsp:nvSpPr>
      <dsp:spPr>
        <a:xfrm>
          <a:off x="0" y="406107"/>
          <a:ext cx="6311054" cy="3952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указы Президента Российской Федерации</a:t>
          </a:r>
          <a:endParaRPr lang="ru-RU" sz="1500" kern="1200" dirty="0"/>
        </a:p>
      </dsp:txBody>
      <dsp:txXfrm>
        <a:off x="19295" y="425402"/>
        <a:ext cx="6272464" cy="356670"/>
      </dsp:txXfrm>
    </dsp:sp>
    <dsp:sp modelId="{CEE2D2BA-A70D-4343-ADA1-8BB65CB51B1F}">
      <dsp:nvSpPr>
        <dsp:cNvPr id="0" name=""/>
        <dsp:cNvSpPr/>
      </dsp:nvSpPr>
      <dsp:spPr>
        <a:xfrm>
          <a:off x="0" y="810860"/>
          <a:ext cx="6311054" cy="3952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распоряжения и поручения Правительства Российской Федерации</a:t>
          </a:r>
          <a:endParaRPr lang="ru-RU" sz="1500" kern="1200" dirty="0"/>
        </a:p>
      </dsp:txBody>
      <dsp:txXfrm>
        <a:off x="19295" y="830155"/>
        <a:ext cx="6272464" cy="356670"/>
      </dsp:txXfrm>
    </dsp:sp>
    <dsp:sp modelId="{C307365A-6992-44CC-A19D-9228363D6F8A}">
      <dsp:nvSpPr>
        <dsp:cNvPr id="0" name=""/>
        <dsp:cNvSpPr/>
      </dsp:nvSpPr>
      <dsp:spPr>
        <a:xfrm>
          <a:off x="0" y="1215613"/>
          <a:ext cx="6311054" cy="3952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распоряжения и поручения Губернатора Сахалинской области и                                                                                       Правительства Сахалинской области</a:t>
          </a:r>
          <a:endParaRPr lang="ru-RU" sz="1500" kern="1200" dirty="0"/>
        </a:p>
      </dsp:txBody>
      <dsp:txXfrm>
        <a:off x="19295" y="1234908"/>
        <a:ext cx="6272464" cy="356670"/>
      </dsp:txXfrm>
    </dsp:sp>
    <dsp:sp modelId="{DF462326-17C9-4C73-B603-D7BFDE9BF233}">
      <dsp:nvSpPr>
        <dsp:cNvPr id="0" name=""/>
        <dsp:cNvSpPr/>
      </dsp:nvSpPr>
      <dsp:spPr>
        <a:xfrm>
          <a:off x="0" y="1620366"/>
          <a:ext cx="6311054" cy="3952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национальная образовательная инициатива «Наша новая школа»</a:t>
          </a:r>
          <a:endParaRPr lang="ru-RU" sz="1500" kern="1200" dirty="0"/>
        </a:p>
      </dsp:txBody>
      <dsp:txXfrm>
        <a:off x="19295" y="1639661"/>
        <a:ext cx="6272464" cy="356670"/>
      </dsp:txXfrm>
    </dsp:sp>
    <dsp:sp modelId="{A62CFC29-AB2D-439E-BF4C-128E6FC666E0}">
      <dsp:nvSpPr>
        <dsp:cNvPr id="0" name=""/>
        <dsp:cNvSpPr/>
      </dsp:nvSpPr>
      <dsp:spPr>
        <a:xfrm>
          <a:off x="0" y="2025118"/>
          <a:ext cx="6311054" cy="3952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приоритетный национальный проект «Образование»</a:t>
          </a:r>
          <a:endParaRPr lang="ru-RU" sz="1500" kern="1200" dirty="0"/>
        </a:p>
      </dsp:txBody>
      <dsp:txXfrm>
        <a:off x="19295" y="2044413"/>
        <a:ext cx="6272464" cy="356670"/>
      </dsp:txXfrm>
    </dsp:sp>
    <dsp:sp modelId="{EB166975-FC63-46F5-8D43-466A3F9F3C34}">
      <dsp:nvSpPr>
        <dsp:cNvPr id="0" name=""/>
        <dsp:cNvSpPr/>
      </dsp:nvSpPr>
      <dsp:spPr>
        <a:xfrm>
          <a:off x="0" y="2429871"/>
          <a:ext cx="6311054" cy="3952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проект «Модернизация региональных систем образования»</a:t>
          </a:r>
          <a:endParaRPr lang="ru-RU" sz="1500" kern="1200" dirty="0"/>
        </a:p>
      </dsp:txBody>
      <dsp:txXfrm>
        <a:off x="19295" y="2449166"/>
        <a:ext cx="6272464" cy="356670"/>
      </dsp:txXfrm>
    </dsp:sp>
    <dsp:sp modelId="{5CA61F57-5F2D-41CD-A98B-AFFE801EFCBD}">
      <dsp:nvSpPr>
        <dsp:cNvPr id="0" name=""/>
        <dsp:cNvSpPr/>
      </dsp:nvSpPr>
      <dsp:spPr>
        <a:xfrm>
          <a:off x="0" y="2834624"/>
          <a:ext cx="6311054" cy="3952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национальная стратегия действий в интересах детей</a:t>
          </a:r>
          <a:endParaRPr lang="ru-RU" sz="1500" kern="1200" dirty="0"/>
        </a:p>
      </dsp:txBody>
      <dsp:txXfrm>
        <a:off x="19295" y="2853919"/>
        <a:ext cx="6272464" cy="356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5A7A1-F9FF-47AD-BE6E-E5A742A7CA7B}">
      <dsp:nvSpPr>
        <dsp:cNvPr id="0" name=""/>
        <dsp:cNvSpPr/>
      </dsp:nvSpPr>
      <dsp:spPr>
        <a:xfrm>
          <a:off x="0" y="1379"/>
          <a:ext cx="4998909" cy="7575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Необходимость введения ФГОС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981" y="38360"/>
        <a:ext cx="4924947" cy="683599"/>
      </dsp:txXfrm>
    </dsp:sp>
    <dsp:sp modelId="{94ECB1F0-F970-4380-A5B0-9462EAB8CED2}">
      <dsp:nvSpPr>
        <dsp:cNvPr id="0" name=""/>
        <dsp:cNvSpPr/>
      </dsp:nvSpPr>
      <dsp:spPr>
        <a:xfrm>
          <a:off x="0" y="759876"/>
          <a:ext cx="4998909" cy="1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1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759876"/>
        <a:ext cx="4998909" cy="12914"/>
      </dsp:txXfrm>
    </dsp:sp>
    <dsp:sp modelId="{140E9DF4-9BAD-4236-8BA8-93291FA42732}">
      <dsp:nvSpPr>
        <dsp:cNvPr id="0" name=""/>
        <dsp:cNvSpPr/>
      </dsp:nvSpPr>
      <dsp:spPr>
        <a:xfrm>
          <a:off x="0" y="733892"/>
          <a:ext cx="4998909" cy="7575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Доступность качественного общего образования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>
            <a:spcBef>
              <a:spcPct val="0"/>
            </a:spcBef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81" y="770873"/>
        <a:ext cx="4924947" cy="683599"/>
      </dsp:txXfrm>
    </dsp:sp>
    <dsp:sp modelId="{4E7B0A36-250D-4379-A4B3-A8273F93B2B1}">
      <dsp:nvSpPr>
        <dsp:cNvPr id="0" name=""/>
        <dsp:cNvSpPr/>
      </dsp:nvSpPr>
      <dsp:spPr>
        <a:xfrm>
          <a:off x="0" y="1530352"/>
          <a:ext cx="4998909" cy="1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1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530352"/>
        <a:ext cx="4998909" cy="12914"/>
      </dsp:txXfrm>
    </dsp:sp>
    <dsp:sp modelId="{F367445F-693F-4FD3-BD9E-3568B19C0FC1}">
      <dsp:nvSpPr>
        <dsp:cNvPr id="0" name=""/>
        <dsp:cNvSpPr/>
      </dsp:nvSpPr>
      <dsp:spPr>
        <a:xfrm>
          <a:off x="0" y="1546257"/>
          <a:ext cx="4998909" cy="7575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uk-UA" sz="1400" b="1" kern="1200" dirty="0" smtClean="0"/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400" b="1" kern="1200" dirty="0" err="1" smtClean="0"/>
            <a:t>Изменения</a:t>
          </a:r>
          <a:r>
            <a:rPr lang="uk-UA" sz="1400" b="1" kern="1200" dirty="0" smtClean="0"/>
            <a:t> ценностной позиции участников образовательного процесса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81" y="1583238"/>
        <a:ext cx="4924947" cy="683599"/>
      </dsp:txXfrm>
    </dsp:sp>
    <dsp:sp modelId="{7DA3E36F-0D23-47E4-B4D0-638C317813C9}">
      <dsp:nvSpPr>
        <dsp:cNvPr id="0" name=""/>
        <dsp:cNvSpPr/>
      </dsp:nvSpPr>
      <dsp:spPr>
        <a:xfrm>
          <a:off x="0" y="2300827"/>
          <a:ext cx="4998909" cy="1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1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300827"/>
        <a:ext cx="4998909" cy="12914"/>
      </dsp:txXfrm>
    </dsp:sp>
    <dsp:sp modelId="{CDAF88B7-DF5B-40C2-9310-0663A292016C}">
      <dsp:nvSpPr>
        <dsp:cNvPr id="0" name=""/>
        <dsp:cNvSpPr/>
      </dsp:nvSpPr>
      <dsp:spPr>
        <a:xfrm>
          <a:off x="0" y="2354595"/>
          <a:ext cx="4998909" cy="933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uk-UA" sz="1400" b="1" kern="1200" dirty="0" smtClean="0"/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400" b="1" kern="1200" dirty="0" err="1" smtClean="0"/>
            <a:t>Откр</a:t>
          </a:r>
          <a:r>
            <a:rPr lang="ru-RU" sz="1400" b="1" kern="1200" dirty="0" smtClean="0"/>
            <a:t>ытость и привлекательность учебного процесса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3" y="2400158"/>
        <a:ext cx="4907783" cy="842227"/>
      </dsp:txXfrm>
    </dsp:sp>
    <dsp:sp modelId="{6D05328A-B973-442F-B1C3-3B52706DBF5C}">
      <dsp:nvSpPr>
        <dsp:cNvPr id="0" name=""/>
        <dsp:cNvSpPr/>
      </dsp:nvSpPr>
      <dsp:spPr>
        <a:xfrm>
          <a:off x="0" y="3247095"/>
          <a:ext cx="4998909" cy="1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1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3247095"/>
        <a:ext cx="4998909" cy="12914"/>
      </dsp:txXfrm>
    </dsp:sp>
    <dsp:sp modelId="{75C6DE78-3232-4175-9B71-594F1E1C18E4}">
      <dsp:nvSpPr>
        <dsp:cNvPr id="0" name=""/>
        <dsp:cNvSpPr/>
      </dsp:nvSpPr>
      <dsp:spPr>
        <a:xfrm>
          <a:off x="0" y="3276895"/>
          <a:ext cx="4998909" cy="9889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Оперативное и качественное освоение содержания изменений целевых установок образования</a:t>
          </a:r>
          <a:endParaRPr lang="ru-RU" sz="1400" b="1" kern="1200" dirty="0"/>
        </a:p>
      </dsp:txBody>
      <dsp:txXfrm>
        <a:off x="48275" y="3325170"/>
        <a:ext cx="4902359" cy="892362"/>
      </dsp:txXfrm>
    </dsp:sp>
    <dsp:sp modelId="{1B495C11-DCE9-4CBD-80D9-FA2CE13106A2}">
      <dsp:nvSpPr>
        <dsp:cNvPr id="0" name=""/>
        <dsp:cNvSpPr/>
      </dsp:nvSpPr>
      <dsp:spPr>
        <a:xfrm flipV="1">
          <a:off x="0" y="4250278"/>
          <a:ext cx="4998909" cy="67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280" y="4253558"/>
        <a:ext cx="4992349" cy="60635"/>
      </dsp:txXfrm>
    </dsp:sp>
    <dsp:sp modelId="{C54BBDDB-9A24-46FD-A9CB-2FD5C79F82F3}">
      <dsp:nvSpPr>
        <dsp:cNvPr id="0" name=""/>
        <dsp:cNvSpPr/>
      </dsp:nvSpPr>
      <dsp:spPr>
        <a:xfrm>
          <a:off x="0" y="4317474"/>
          <a:ext cx="4998909" cy="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1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317474"/>
        <a:ext cx="4998909" cy="7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B73B0-44AE-4B27-A8DD-25A43FD2878C}">
      <dsp:nvSpPr>
        <dsp:cNvPr id="0" name=""/>
        <dsp:cNvSpPr/>
      </dsp:nvSpPr>
      <dsp:spPr>
        <a:xfrm>
          <a:off x="0" y="2404"/>
          <a:ext cx="5508104" cy="11192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/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разработка пакета нормативных документов, регулирующих и координирующих деятельность образовательных учреждений </a:t>
          </a:r>
          <a:r>
            <a:rPr lang="uk-UA" sz="1400" b="1" kern="1200" dirty="0" smtClean="0"/>
            <a:t>МО «Южно- Курильский городской округ» </a:t>
          </a:r>
          <a:r>
            <a:rPr lang="ru-RU" sz="1400" b="1" kern="1200" dirty="0" smtClean="0"/>
            <a:t>в период введения и реализации ФГОС НОО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54638" y="57042"/>
        <a:ext cx="5398828" cy="1009996"/>
      </dsp:txXfrm>
    </dsp:sp>
    <dsp:sp modelId="{AB78CDDF-36FD-4DFC-9CF7-231C8554D8F7}">
      <dsp:nvSpPr>
        <dsp:cNvPr id="0" name=""/>
        <dsp:cNvSpPr/>
      </dsp:nvSpPr>
      <dsp:spPr>
        <a:xfrm>
          <a:off x="0" y="1121676"/>
          <a:ext cx="5508104" cy="5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8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121676"/>
        <a:ext cx="5508104" cy="58242"/>
      </dsp:txXfrm>
    </dsp:sp>
    <dsp:sp modelId="{016F74BA-E8C9-4188-BC4F-24044598299B}">
      <dsp:nvSpPr>
        <dsp:cNvPr id="0" name=""/>
        <dsp:cNvSpPr/>
      </dsp:nvSpPr>
      <dsp:spPr>
        <a:xfrm>
          <a:off x="0" y="1190041"/>
          <a:ext cx="5508104" cy="11192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just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подготовка управленческих и педагогических кадров (тъюторов) к работе в новых условиях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4638" y="1244679"/>
        <a:ext cx="5398828" cy="1009996"/>
      </dsp:txXfrm>
    </dsp:sp>
    <dsp:sp modelId="{C278B70F-DCE8-4307-B719-107C5D94565A}">
      <dsp:nvSpPr>
        <dsp:cNvPr id="0" name=""/>
        <dsp:cNvSpPr/>
      </dsp:nvSpPr>
      <dsp:spPr>
        <a:xfrm>
          <a:off x="0" y="2299191"/>
          <a:ext cx="5508104" cy="5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8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299191"/>
        <a:ext cx="5508104" cy="58242"/>
      </dsp:txXfrm>
    </dsp:sp>
    <dsp:sp modelId="{21A50117-0C1A-4926-AD7A-B19102E99D14}">
      <dsp:nvSpPr>
        <dsp:cNvPr id="0" name=""/>
        <dsp:cNvSpPr/>
      </dsp:nvSpPr>
      <dsp:spPr>
        <a:xfrm>
          <a:off x="0" y="2294273"/>
          <a:ext cx="5508104" cy="11192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непрерывное повышение профессиональной компетентности управленческих и педагогических кадров  в вопросах введения и реализации ФГОС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4638" y="2348911"/>
        <a:ext cx="5398828" cy="1009996"/>
      </dsp:txXfrm>
    </dsp:sp>
    <dsp:sp modelId="{6770B8D8-713D-4F83-B0E3-2E2D1E50E7E4}">
      <dsp:nvSpPr>
        <dsp:cNvPr id="0" name=""/>
        <dsp:cNvSpPr/>
      </dsp:nvSpPr>
      <dsp:spPr>
        <a:xfrm>
          <a:off x="0" y="3486835"/>
          <a:ext cx="5508104" cy="11192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разработка и утверждение образовательными  учреждениями основных образовательных  программ начального общего образования с учетом специфики учреждения</a:t>
          </a:r>
        </a:p>
        <a:p>
          <a:pPr lvl="0">
            <a:spcBef>
              <a:spcPct val="0"/>
            </a:spcBef>
          </a:pPr>
          <a:endParaRPr lang="ru-RU" sz="1400" b="1" kern="1200" dirty="0"/>
        </a:p>
      </dsp:txBody>
      <dsp:txXfrm>
        <a:off x="54638" y="3541473"/>
        <a:ext cx="5398828" cy="1009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5A7A1-F9FF-47AD-BE6E-E5A742A7CA7B}">
      <dsp:nvSpPr>
        <dsp:cNvPr id="0" name=""/>
        <dsp:cNvSpPr/>
      </dsp:nvSpPr>
      <dsp:spPr>
        <a:xfrm>
          <a:off x="0" y="0"/>
          <a:ext cx="8391722" cy="5299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ЗАДАЧИ :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869" y="25869"/>
        <a:ext cx="8339984" cy="478194"/>
      </dsp:txXfrm>
    </dsp:sp>
    <dsp:sp modelId="{94ECB1F0-F970-4380-A5B0-9462EAB8CED2}">
      <dsp:nvSpPr>
        <dsp:cNvPr id="0" name=""/>
        <dsp:cNvSpPr/>
      </dsp:nvSpPr>
      <dsp:spPr>
        <a:xfrm>
          <a:off x="0" y="530524"/>
          <a:ext cx="8391722" cy="11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3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530524"/>
        <a:ext cx="8391722" cy="110526"/>
      </dsp:txXfrm>
    </dsp:sp>
    <dsp:sp modelId="{140E9DF4-9BAD-4236-8BA8-93291FA42732}">
      <dsp:nvSpPr>
        <dsp:cNvPr id="0" name=""/>
        <dsp:cNvSpPr/>
      </dsp:nvSpPr>
      <dsp:spPr>
        <a:xfrm>
          <a:off x="0" y="594552"/>
          <a:ext cx="8391722" cy="5299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r>
            <a:rPr lang="ru-RU" sz="1400" b="1" kern="1200" dirty="0" smtClean="0"/>
            <a:t>. Создать организационную и координационную  группу  для обеспечения согласованных действий по внедрению ФГОС НОО на территории МО «Южно – Курильский городской округ».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69" y="620421"/>
        <a:ext cx="8339984" cy="478194"/>
      </dsp:txXfrm>
    </dsp:sp>
    <dsp:sp modelId="{4E7B0A36-250D-4379-A4B3-A8273F93B2B1}">
      <dsp:nvSpPr>
        <dsp:cNvPr id="0" name=""/>
        <dsp:cNvSpPr/>
      </dsp:nvSpPr>
      <dsp:spPr>
        <a:xfrm>
          <a:off x="0" y="1170983"/>
          <a:ext cx="8391722" cy="11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3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170983"/>
        <a:ext cx="8391722" cy="110526"/>
      </dsp:txXfrm>
    </dsp:sp>
    <dsp:sp modelId="{F367445F-693F-4FD3-BD9E-3568B19C0FC1}">
      <dsp:nvSpPr>
        <dsp:cNvPr id="0" name=""/>
        <dsp:cNvSpPr/>
      </dsp:nvSpPr>
      <dsp:spPr>
        <a:xfrm>
          <a:off x="0" y="1273923"/>
          <a:ext cx="8391722" cy="5299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r>
            <a:rPr lang="ru-RU" sz="1400" b="1" kern="1200" dirty="0" smtClean="0"/>
            <a:t>. Рассмотреть теоретические основы введения ФГОС НОО в условиях построения образовательного процесса в соответствии с требованиями ФГОС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69" y="1299792"/>
        <a:ext cx="8339984" cy="478194"/>
      </dsp:txXfrm>
    </dsp:sp>
    <dsp:sp modelId="{7DA3E36F-0D23-47E4-B4D0-638C317813C9}">
      <dsp:nvSpPr>
        <dsp:cNvPr id="0" name=""/>
        <dsp:cNvSpPr/>
      </dsp:nvSpPr>
      <dsp:spPr>
        <a:xfrm>
          <a:off x="0" y="1811442"/>
          <a:ext cx="8391722" cy="11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3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811442"/>
        <a:ext cx="8391722" cy="110526"/>
      </dsp:txXfrm>
    </dsp:sp>
    <dsp:sp modelId="{CDAF88B7-DF5B-40C2-9310-0663A292016C}">
      <dsp:nvSpPr>
        <dsp:cNvPr id="0" name=""/>
        <dsp:cNvSpPr/>
      </dsp:nvSpPr>
      <dsp:spPr>
        <a:xfrm>
          <a:off x="0" y="1921969"/>
          <a:ext cx="8391722" cy="6529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</a:t>
          </a:r>
          <a:r>
            <a:rPr lang="ru-RU" sz="1300" b="1" kern="1200" dirty="0" smtClean="0"/>
            <a:t>. Создать «банк» нормативно – правовой документации  по сопровождению введения и реализации ФГОС НОО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72" y="1953841"/>
        <a:ext cx="8327978" cy="589159"/>
      </dsp:txXfrm>
    </dsp:sp>
    <dsp:sp modelId="{6D05328A-B973-442F-B1C3-3B52706DBF5C}">
      <dsp:nvSpPr>
        <dsp:cNvPr id="0" name=""/>
        <dsp:cNvSpPr/>
      </dsp:nvSpPr>
      <dsp:spPr>
        <a:xfrm>
          <a:off x="0" y="2574872"/>
          <a:ext cx="8391722" cy="11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3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574872"/>
        <a:ext cx="8391722" cy="110526"/>
      </dsp:txXfrm>
    </dsp:sp>
    <dsp:sp modelId="{A0A4CEFF-5591-4C82-A5F8-481FD0D52043}">
      <dsp:nvSpPr>
        <dsp:cNvPr id="0" name=""/>
        <dsp:cNvSpPr/>
      </dsp:nvSpPr>
      <dsp:spPr>
        <a:xfrm>
          <a:off x="0" y="2685399"/>
          <a:ext cx="8391722" cy="5299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r>
            <a:rPr lang="ru-RU" sz="1400" b="1" kern="1200" dirty="0" smtClean="0"/>
            <a:t>.  Провести самоанализ готовности ОУ  МО к введению ФГОС НОО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69" y="2711268"/>
        <a:ext cx="8339984" cy="478194"/>
      </dsp:txXfrm>
    </dsp:sp>
    <dsp:sp modelId="{CC4421B1-3B73-46AD-811C-B70DD92DAAE0}">
      <dsp:nvSpPr>
        <dsp:cNvPr id="0" name=""/>
        <dsp:cNvSpPr/>
      </dsp:nvSpPr>
      <dsp:spPr>
        <a:xfrm>
          <a:off x="0" y="3215332"/>
          <a:ext cx="8391722" cy="11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3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3215332"/>
        <a:ext cx="8391722" cy="110526"/>
      </dsp:txXfrm>
    </dsp:sp>
    <dsp:sp modelId="{74340706-C4B8-4DBB-ADCC-B6D4FC432084}">
      <dsp:nvSpPr>
        <dsp:cNvPr id="0" name=""/>
        <dsp:cNvSpPr/>
      </dsp:nvSpPr>
      <dsp:spPr>
        <a:xfrm>
          <a:off x="0" y="3325858"/>
          <a:ext cx="8391722" cy="5299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400" b="1" kern="1200" dirty="0" smtClean="0"/>
            <a:t>Разработать план действий по модернизации общего образования, направленного на реализацию национальной образовательной инициативы «Наша новая школа» на период 2011 – 2015 гг.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69" y="3351727"/>
        <a:ext cx="8339984" cy="478194"/>
      </dsp:txXfrm>
    </dsp:sp>
    <dsp:sp modelId="{AF7C5920-56B8-408D-B167-FBBB552BC091}">
      <dsp:nvSpPr>
        <dsp:cNvPr id="0" name=""/>
        <dsp:cNvSpPr/>
      </dsp:nvSpPr>
      <dsp:spPr>
        <a:xfrm>
          <a:off x="0" y="3855791"/>
          <a:ext cx="8391722" cy="11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3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3855791"/>
        <a:ext cx="8391722" cy="110526"/>
      </dsp:txXfrm>
    </dsp:sp>
    <dsp:sp modelId="{5BBCDB1B-2A1C-419C-94C0-F20AEC0B6246}">
      <dsp:nvSpPr>
        <dsp:cNvPr id="0" name=""/>
        <dsp:cNvSpPr/>
      </dsp:nvSpPr>
      <dsp:spPr>
        <a:xfrm>
          <a:off x="0" y="3966909"/>
          <a:ext cx="8391722" cy="3606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6. </a:t>
          </a:r>
          <a:r>
            <a:rPr lang="ru-RU" sz="1400" b="1" kern="1200" dirty="0" smtClean="0"/>
            <a:t>Обобщить и проанализировать полученные результаты перехода на ФГОС НОО 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07" y="3984516"/>
        <a:ext cx="8356508" cy="325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9CC8-9F27-40EC-B8D8-D2424E301A07}">
      <dsp:nvSpPr>
        <dsp:cNvPr id="0" name=""/>
        <dsp:cNvSpPr/>
      </dsp:nvSpPr>
      <dsp:spPr>
        <a:xfrm>
          <a:off x="2037952" y="768293"/>
          <a:ext cx="1088048" cy="51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873"/>
              </a:lnTo>
              <a:lnTo>
                <a:pt x="1088048" y="352873"/>
              </a:lnTo>
              <a:lnTo>
                <a:pt x="1088048" y="5178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2828A-24ED-4854-83A8-B8CB73494232}">
      <dsp:nvSpPr>
        <dsp:cNvPr id="0" name=""/>
        <dsp:cNvSpPr/>
      </dsp:nvSpPr>
      <dsp:spPr>
        <a:xfrm>
          <a:off x="949903" y="768293"/>
          <a:ext cx="1088048" cy="517812"/>
        </a:xfrm>
        <a:custGeom>
          <a:avLst/>
          <a:gdLst/>
          <a:ahLst/>
          <a:cxnLst/>
          <a:rect l="0" t="0" r="0" b="0"/>
          <a:pathLst>
            <a:path>
              <a:moveTo>
                <a:pt x="1088048" y="0"/>
              </a:moveTo>
              <a:lnTo>
                <a:pt x="1088048" y="352873"/>
              </a:lnTo>
              <a:lnTo>
                <a:pt x="0" y="352873"/>
              </a:lnTo>
              <a:lnTo>
                <a:pt x="0" y="5178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CF2E0-FB58-42AB-8B26-B1CD93524A91}">
      <dsp:nvSpPr>
        <dsp:cNvPr id="0" name=""/>
        <dsp:cNvSpPr/>
      </dsp:nvSpPr>
      <dsp:spPr>
        <a:xfrm>
          <a:off x="1033301" y="685"/>
          <a:ext cx="2009301" cy="767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38E1A-F1CB-4DDB-BD1F-71B1022E0076}">
      <dsp:nvSpPr>
        <dsp:cNvPr id="0" name=""/>
        <dsp:cNvSpPr/>
      </dsp:nvSpPr>
      <dsp:spPr>
        <a:xfrm>
          <a:off x="1231128" y="188620"/>
          <a:ext cx="2009301" cy="767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11 </a:t>
          </a:r>
          <a:r>
            <a:rPr lang="ru-RU" sz="1000" b="0" kern="1200" dirty="0" smtClean="0"/>
            <a:t>образовательных учреждений                                 </a:t>
          </a:r>
          <a:r>
            <a:rPr lang="ru-RU" sz="1400" b="1" kern="1200" dirty="0" smtClean="0"/>
            <a:t>1201</a:t>
          </a:r>
          <a:r>
            <a:rPr lang="ru-RU" sz="1200" b="0" kern="1200" dirty="0" smtClean="0"/>
            <a:t>                                   </a:t>
          </a:r>
          <a:r>
            <a:rPr lang="ru-RU" sz="1000" b="0" kern="1200" dirty="0" smtClean="0"/>
            <a:t>человек</a:t>
          </a:r>
          <a:endParaRPr lang="ru-RU" sz="1000" b="0" kern="1200" dirty="0"/>
        </a:p>
      </dsp:txBody>
      <dsp:txXfrm>
        <a:off x="1253610" y="211102"/>
        <a:ext cx="1964337" cy="722644"/>
      </dsp:txXfrm>
    </dsp:sp>
    <dsp:sp modelId="{3CD80F7B-7E02-4101-BF9E-A7B7AE4A8B6F}">
      <dsp:nvSpPr>
        <dsp:cNvPr id="0" name=""/>
        <dsp:cNvSpPr/>
      </dsp:nvSpPr>
      <dsp:spPr>
        <a:xfrm>
          <a:off x="59681" y="1286105"/>
          <a:ext cx="1780443" cy="776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C0772-2D35-4FA6-9594-A347CBDD558A}">
      <dsp:nvSpPr>
        <dsp:cNvPr id="0" name=""/>
        <dsp:cNvSpPr/>
      </dsp:nvSpPr>
      <dsp:spPr>
        <a:xfrm>
          <a:off x="257509" y="1474041"/>
          <a:ext cx="1780443" cy="776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 </a:t>
          </a:r>
          <a:r>
            <a:rPr lang="ru-RU" sz="1200" b="0" kern="1200" dirty="0" smtClean="0"/>
            <a:t>школ</a:t>
          </a:r>
          <a:r>
            <a:rPr lang="ru-RU" sz="1400" b="1" kern="1200" dirty="0" smtClean="0"/>
            <a:t>                             841 </a:t>
          </a:r>
          <a:r>
            <a:rPr lang="ru-RU" sz="1100" b="0" kern="1200" dirty="0" smtClean="0"/>
            <a:t>учащийся</a:t>
          </a:r>
          <a:endParaRPr lang="ru-RU" sz="1100" b="0" kern="1200" dirty="0"/>
        </a:p>
      </dsp:txBody>
      <dsp:txXfrm>
        <a:off x="280253" y="1496785"/>
        <a:ext cx="1734955" cy="731063"/>
      </dsp:txXfrm>
    </dsp:sp>
    <dsp:sp modelId="{AD37657D-710D-4239-9F2A-28132212B480}">
      <dsp:nvSpPr>
        <dsp:cNvPr id="0" name=""/>
        <dsp:cNvSpPr/>
      </dsp:nvSpPr>
      <dsp:spPr>
        <a:xfrm>
          <a:off x="2235779" y="1286105"/>
          <a:ext cx="1780443" cy="83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A03E-40D8-4372-BE2F-CFAD8065B0A4}">
      <dsp:nvSpPr>
        <dsp:cNvPr id="0" name=""/>
        <dsp:cNvSpPr/>
      </dsp:nvSpPr>
      <dsp:spPr>
        <a:xfrm>
          <a:off x="2433606" y="1474041"/>
          <a:ext cx="1780443" cy="83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                                </a:t>
          </a:r>
          <a:r>
            <a:rPr lang="ru-RU" sz="1000" b="0" kern="1200" dirty="0" smtClean="0"/>
            <a:t>дошкольных учреждений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360                    </a:t>
          </a:r>
          <a:r>
            <a:rPr lang="ru-RU" sz="1100" b="0" kern="1200" dirty="0" smtClean="0"/>
            <a:t>воспитанников</a:t>
          </a:r>
          <a:endParaRPr lang="ru-RU" sz="1100" b="0" kern="1200" dirty="0"/>
        </a:p>
      </dsp:txBody>
      <dsp:txXfrm>
        <a:off x="2458009" y="1498444"/>
        <a:ext cx="1731637" cy="784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8B510-EA6C-4DDB-9642-C20A759690DB}">
      <dsp:nvSpPr>
        <dsp:cNvPr id="0" name=""/>
        <dsp:cNvSpPr/>
      </dsp:nvSpPr>
      <dsp:spPr>
        <a:xfrm>
          <a:off x="4418721" y="3048397"/>
          <a:ext cx="3170418" cy="2361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317055"/>
              <a:satOff val="14873"/>
              <a:lumOff val="79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+mn-lt"/>
              <a:cs typeface="Times New Roman" pitchFamily="18" charset="0"/>
            </a:rPr>
            <a:t>проведение единого тестирования при аккредитации общеобразовательных учреждений с целью определения соответствия содержания и качества подготовки обучающихся федеральным государственным требованиям</a:t>
          </a:r>
          <a:endParaRPr lang="ru-RU" sz="1400" b="0" kern="1200" dirty="0">
            <a:latin typeface="+mn-lt"/>
            <a:cs typeface="Times New Roman" pitchFamily="18" charset="0"/>
          </a:endParaRPr>
        </a:p>
      </dsp:txBody>
      <dsp:txXfrm>
        <a:off x="5421723" y="3690676"/>
        <a:ext cx="2115538" cy="1667451"/>
      </dsp:txXfrm>
    </dsp:sp>
    <dsp:sp modelId="{98305975-1653-4219-A5DA-6AD75A0D5796}">
      <dsp:nvSpPr>
        <dsp:cNvPr id="0" name=""/>
        <dsp:cNvSpPr/>
      </dsp:nvSpPr>
      <dsp:spPr>
        <a:xfrm>
          <a:off x="-125439" y="3343004"/>
          <a:ext cx="2949594" cy="2697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+mn-lt"/>
              <a:cs typeface="Times New Roman" pitchFamily="18" charset="0"/>
            </a:rPr>
            <a:t>Прохождения курсовой подготовки по направлению всех руководителей и педагогических работников</a:t>
          </a:r>
          <a:endParaRPr lang="ru-RU" sz="1400" b="1" kern="1200" dirty="0">
            <a:latin typeface="+mn-lt"/>
            <a:cs typeface="Times New Roman" pitchFamily="18" charset="0"/>
          </a:endParaRPr>
        </a:p>
      </dsp:txBody>
      <dsp:txXfrm>
        <a:off x="-66188" y="4076576"/>
        <a:ext cx="1946213" cy="1904462"/>
      </dsp:txXfrm>
    </dsp:sp>
    <dsp:sp modelId="{72A0E24B-77DC-49A1-AEA6-8205FCAADB98}">
      <dsp:nvSpPr>
        <dsp:cNvPr id="0" name=""/>
        <dsp:cNvSpPr/>
      </dsp:nvSpPr>
      <dsp:spPr>
        <a:xfrm>
          <a:off x="3041294" y="0"/>
          <a:ext cx="4462545" cy="177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58527"/>
              <a:satOff val="7436"/>
              <a:lumOff val="398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latin typeface="+mn-lt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+mn-lt"/>
              <a:cs typeface="Times New Roman" pitchFamily="18" charset="0"/>
            </a:rPr>
            <a:t>введение ФГОC начального общего образования в 3-х классах во всех МОУ СОШ и НОШ Южно-Курильского городского округа</a:t>
          </a:r>
        </a:p>
      </dsp:txBody>
      <dsp:txXfrm>
        <a:off x="4419004" y="38947"/>
        <a:ext cx="3045887" cy="1251840"/>
      </dsp:txXfrm>
    </dsp:sp>
    <dsp:sp modelId="{F6032F27-5BB6-43BA-819F-E78B9324F8F7}">
      <dsp:nvSpPr>
        <dsp:cNvPr id="0" name=""/>
        <dsp:cNvSpPr/>
      </dsp:nvSpPr>
      <dsp:spPr>
        <a:xfrm>
          <a:off x="-19160" y="-462853"/>
          <a:ext cx="2737035" cy="2812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Calibri"/>
              <a:ea typeface="Calibri"/>
              <a:cs typeface="Times New Roman"/>
            </a:rPr>
            <a:t> </a:t>
          </a:r>
          <a:r>
            <a:rPr lang="ru-RU" sz="1400" b="1" kern="1200" dirty="0" smtClean="0">
              <a:effectLst/>
              <a:latin typeface="Calibri"/>
              <a:ea typeface="Calibri"/>
              <a:cs typeface="Times New Roman"/>
            </a:rPr>
            <a:t>Создание в МО «инновационной школы»-площадки  краткосрочного повышения квалификации, обмена   тьюторами,  лучшими образцами обучения и воспитания в МО </a:t>
          </a:r>
          <a:endParaRPr lang="ru-RU" sz="1400" b="1" kern="1200" dirty="0">
            <a:latin typeface="+mn-lt"/>
            <a:cs typeface="Times New Roman" pitchFamily="18" charset="0"/>
          </a:endParaRPr>
        </a:p>
      </dsp:txBody>
      <dsp:txXfrm>
        <a:off x="36956" y="-406737"/>
        <a:ext cx="1803693" cy="1996845"/>
      </dsp:txXfrm>
    </dsp:sp>
    <dsp:sp modelId="{A9FDF8BE-0F74-47CA-B01B-80C00C68C545}">
      <dsp:nvSpPr>
        <dsp:cNvPr id="0" name=""/>
        <dsp:cNvSpPr/>
      </dsp:nvSpPr>
      <dsp:spPr>
        <a:xfrm>
          <a:off x="1505972" y="330164"/>
          <a:ext cx="2399061" cy="239906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2208641" y="1032833"/>
        <a:ext cx="1696392" cy="1696392"/>
      </dsp:txXfrm>
    </dsp:sp>
    <dsp:sp modelId="{771DBDDA-1447-4693-B91B-BEEFF46AEE02}">
      <dsp:nvSpPr>
        <dsp:cNvPr id="0" name=""/>
        <dsp:cNvSpPr/>
      </dsp:nvSpPr>
      <dsp:spPr>
        <a:xfrm rot="5400000">
          <a:off x="3896444" y="381971"/>
          <a:ext cx="2399061" cy="2415063"/>
        </a:xfrm>
        <a:prstGeom prst="pieWedge">
          <a:avLst/>
        </a:prstGeom>
        <a:solidFill>
          <a:schemeClr val="accent4">
            <a:hueOff val="-658527"/>
            <a:satOff val="7436"/>
            <a:lumOff val="398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 smtClean="0">
            <a:latin typeface="+mn-lt"/>
            <a:cs typeface="Times New Roman" pitchFamily="18" charset="0"/>
          </a:endParaRPr>
        </a:p>
      </dsp:txBody>
      <dsp:txXfrm rot="-5400000">
        <a:off x="3888444" y="1092641"/>
        <a:ext cx="1707707" cy="1696392"/>
      </dsp:txXfrm>
    </dsp:sp>
    <dsp:sp modelId="{208C48C9-3C12-466C-A6F7-CC6D8CF525D1}">
      <dsp:nvSpPr>
        <dsp:cNvPr id="0" name=""/>
        <dsp:cNvSpPr/>
      </dsp:nvSpPr>
      <dsp:spPr>
        <a:xfrm rot="10800000">
          <a:off x="4176462" y="2894279"/>
          <a:ext cx="2399061" cy="2399061"/>
        </a:xfrm>
        <a:prstGeom prst="pieWedge">
          <a:avLst/>
        </a:prstGeom>
        <a:solidFill>
          <a:schemeClr val="accent4">
            <a:hueOff val="-1317055"/>
            <a:satOff val="14873"/>
            <a:lumOff val="79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 rot="10800000">
        <a:off x="4176462" y="2894279"/>
        <a:ext cx="1696392" cy="1696392"/>
      </dsp:txXfrm>
    </dsp:sp>
    <dsp:sp modelId="{FC1C6414-E5B4-4B52-9D30-F9594FB180E6}">
      <dsp:nvSpPr>
        <dsp:cNvPr id="0" name=""/>
        <dsp:cNvSpPr/>
      </dsp:nvSpPr>
      <dsp:spPr>
        <a:xfrm rot="16200000">
          <a:off x="1505972" y="2840037"/>
          <a:ext cx="2399061" cy="2399061"/>
        </a:xfrm>
        <a:prstGeom prst="pieWedge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 rot="5400000">
        <a:off x="2208641" y="2840037"/>
        <a:ext cx="1696392" cy="1696392"/>
      </dsp:txXfrm>
    </dsp:sp>
    <dsp:sp modelId="{145739A9-AEB4-4185-97E4-240100CE61D4}">
      <dsp:nvSpPr>
        <dsp:cNvPr id="0" name=""/>
        <dsp:cNvSpPr/>
      </dsp:nvSpPr>
      <dsp:spPr>
        <a:xfrm>
          <a:off x="3546283" y="2285981"/>
          <a:ext cx="828313" cy="720272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4A617-8BB6-427F-ABBB-E1809C1E8D28}">
      <dsp:nvSpPr>
        <dsp:cNvPr id="0" name=""/>
        <dsp:cNvSpPr/>
      </dsp:nvSpPr>
      <dsp:spPr>
        <a:xfrm rot="10800000">
          <a:off x="3546283" y="2563009"/>
          <a:ext cx="828313" cy="720272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C0F9180-3FE9-406D-BD6A-C6826AE85016}" type="datetimeFigureOut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0C24DE0-A7B2-4426-ADF1-CE66C0BC5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09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F8407F-4F1D-44F0-A56F-2EB64D28AF53}" type="datetimeFigureOut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81AEA9-98BA-4E1B-B293-17598FCD3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07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0C6DD-E097-4EDD-88DF-B15C973BC20F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D85AE-711C-4B2F-A462-5BF0D7356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B3E90-7248-41D0-A3AE-C3D622D6353A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26CE9-638D-4392-9DB7-175917F348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310B8-5E78-4BF2-BB7A-840340700D8C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97C91-7EDB-4BF6-97F3-310DFBA62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2D293-4FF3-4C0C-A320-78840929415D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269C-A813-4FD2-8311-0D57838AA6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5E71C-F69D-4755-8B3F-82C2A209CA80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FB5A8-8292-443B-B9FA-D937E60F9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25260-627E-4987-A2FE-F643E5501C6A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A72A6-3B78-48E3-8DB2-37DEDFF319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95B2E-6843-4BA8-BD4E-792690BFF559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0054F-2B8B-48A1-B7B7-8E397082E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9E4A6-CF0F-4802-8A87-70C1E83BE9CE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FBA31-75B1-4A94-ADF1-253BB73FB9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32A40F-F0A9-415C-BDDE-C59929ABF5D3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AD1DB-8CC3-4116-8013-34D1C303A8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4AC06D-301C-4FF9-A4B1-2987F23FFF0C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3CC68-0A85-49C3-9C7D-47FC62B561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40136-2E6E-4D15-96C0-408837483D3E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3DCBF-15D8-4A83-B9A2-775404735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22F582-FD0F-4CC5-B72E-34450D997B6E}" type="datetimeFigureOut">
              <a:rPr lang="ru-RU" smtClean="0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3AA778-B7BA-4ACC-97C8-E22F1A0EA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diagramLayout" Target="../diagrams/layout5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microsoft.com/office/2007/relationships/diagramDrawing" Target="../diagrams/drawing5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9144000" cy="2798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b="1" dirty="0">
                <a:solidFill>
                  <a:srgbClr val="FF0000"/>
                </a:solidFill>
              </a:rPr>
              <a:t>Введение ФГОС в условиях территориальной отдаленности</a:t>
            </a:r>
            <a:r>
              <a:rPr lang="ru-RU" sz="2700" b="1" dirty="0">
                <a:solidFill>
                  <a:srgbClr val="FF6600"/>
                </a:solidFill>
              </a:rPr>
              <a:t/>
            </a:r>
            <a:br>
              <a:rPr lang="ru-RU" sz="2700" b="1" dirty="0">
                <a:solidFill>
                  <a:srgbClr val="FF6600"/>
                </a:solidFill>
              </a:rPr>
            </a:br>
            <a:r>
              <a:rPr lang="ru-RU" sz="2700" b="1" dirty="0" smtClean="0">
                <a:solidFill>
                  <a:srgbClr val="FF9966"/>
                </a:solidFill>
              </a:rPr>
              <a:t/>
            </a:r>
            <a:br>
              <a:rPr lang="ru-RU" sz="2700" b="1" dirty="0" smtClean="0">
                <a:solidFill>
                  <a:srgbClr val="FF9966"/>
                </a:solidFill>
              </a:rPr>
            </a:br>
            <a:r>
              <a:rPr lang="ru-RU" sz="1800" b="1" dirty="0" smtClean="0">
                <a:solidFill>
                  <a:srgbClr val="FF9966"/>
                </a:solidFill>
              </a:rPr>
              <a:t>____________________________________</a:t>
            </a:r>
            <a:br>
              <a:rPr lang="ru-RU" sz="1800" b="1" dirty="0" smtClean="0">
                <a:solidFill>
                  <a:srgbClr val="FF9966"/>
                </a:solidFill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Южно-Курильск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САХАЛИНСКАЯ ОБЛАСТЬ</a:t>
            </a:r>
            <a:r>
              <a:rPr lang="ru-RU" sz="1800" b="1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6"/>
          <p:cNvSpPr>
            <a:spLocks noChangeArrowheads="1"/>
          </p:cNvSpPr>
          <p:nvPr/>
        </p:nvSpPr>
        <p:spPr bwMode="auto">
          <a:xfrm>
            <a:off x="1042988" y="6092825"/>
            <a:ext cx="7200900" cy="574675"/>
          </a:xfrm>
          <a:prstGeom prst="roundRect">
            <a:avLst>
              <a:gd name="adj" fmla="val 16667"/>
            </a:avLst>
          </a:prstGeom>
          <a:solidFill>
            <a:srgbClr val="FFFFCC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i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sz="1400" b="1" i="1" dirty="0" smtClean="0">
                <a:latin typeface="Arial" charset="0"/>
              </a:rPr>
              <a:t>отдел </a:t>
            </a:r>
            <a:r>
              <a:rPr lang="ru-RU" sz="1400" b="1" i="1" dirty="0">
                <a:latin typeface="Arial" charset="0"/>
              </a:rPr>
              <a:t>образования, молодежи и спорта </a:t>
            </a:r>
            <a:r>
              <a:rPr lang="ru-RU" sz="1400" b="1" i="1" dirty="0" smtClean="0">
                <a:latin typeface="Arial" charset="0"/>
              </a:rPr>
              <a:t>МО «Южно-Курильский городской округ»</a:t>
            </a:r>
            <a:endParaRPr lang="ru-RU" sz="1400" b="1" i="1" dirty="0">
              <a:latin typeface="Arial" charset="0"/>
            </a:endParaRPr>
          </a:p>
          <a:p>
            <a:pPr algn="ctr"/>
            <a:endParaRPr lang="ru-RU" sz="1400" dirty="0">
              <a:solidFill>
                <a:srgbClr val="FF9966"/>
              </a:solidFill>
              <a:latin typeface="Arial" charset="0"/>
            </a:endParaRPr>
          </a:p>
        </p:txBody>
      </p:sp>
      <p:pic>
        <p:nvPicPr>
          <p:cNvPr id="15363" name="Picture 2" descr="День учителя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086" b="20360"/>
          <a:stretch>
            <a:fillRect/>
          </a:stretch>
        </p:blipFill>
        <p:spPr bwMode="auto">
          <a:xfrm>
            <a:off x="3071813" y="2420938"/>
            <a:ext cx="3181350" cy="3500437"/>
          </a:xfrm>
          <a:prstGeom prst="rect">
            <a:avLst/>
          </a:prstGeom>
          <a:noFill/>
          <a:ln w="9525">
            <a:solidFill>
              <a:srgbClr val="705EF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214282" y="1052736"/>
            <a:ext cx="8678198" cy="84357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  <a:reflection blurRad="6350" stA="50000" endA="300" endPos="78000" dir="5400000" sy="-100000" algn="bl" rotWithShape="0"/>
          </a:effectLst>
        </p:spPr>
        <p:txBody>
          <a:bodyPr anchor="ctr"/>
          <a:lstStyle/>
          <a:p>
            <a:pPr algn="ctr">
              <a:defRPr/>
            </a:pP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</a:t>
            </a:r>
          </a:p>
        </p:txBody>
      </p:sp>
      <p:pic>
        <p:nvPicPr>
          <p:cNvPr id="8194" name="Picture 2" descr="H:\Фото\Красивые виды\Фото Игоря\DSC00225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14640" r="2784" b="27725"/>
          <a:stretch/>
        </p:blipFill>
        <p:spPr bwMode="auto">
          <a:xfrm>
            <a:off x="110329" y="2902912"/>
            <a:ext cx="5829823" cy="2819070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47107" name="Picture 3" descr="H:\Фото\Красивые виды\Фото Игоря\DSC041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589213"/>
            <a:ext cx="258445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63938" y="6499225"/>
            <a:ext cx="2767012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2013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08" y="476672"/>
            <a:ext cx="9572692" cy="202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n>
                  <a:solidFill>
                    <a:srgbClr val="FF6600"/>
                  </a:solidFill>
                </a:ln>
                <a:solidFill>
                  <a:schemeClr val="tx1"/>
                </a:solidFill>
              </a:rPr>
              <a:t>В.В.Путин. Послание Президента Российской федерации</a:t>
            </a:r>
          </a:p>
          <a:p>
            <a:pPr algn="ctr">
              <a:defRPr/>
            </a:pPr>
            <a:r>
              <a:rPr lang="ru-RU" sz="1200" dirty="0">
                <a:ln>
                  <a:solidFill>
                    <a:srgbClr val="FF6600"/>
                  </a:solidFill>
                </a:ln>
                <a:solidFill>
                  <a:schemeClr val="tx1"/>
                </a:solidFill>
              </a:rPr>
              <a:t> к Федеральному Собранию Российской Федерации </a:t>
            </a:r>
            <a:r>
              <a:rPr lang="ru-RU" sz="1200" u="sng" dirty="0">
                <a:ln>
                  <a:solidFill>
                    <a:srgbClr val="FF6600"/>
                  </a:solidFill>
                </a:ln>
                <a:solidFill>
                  <a:schemeClr val="tx1"/>
                </a:solidFill>
              </a:rPr>
              <a:t>12.12.2013 г.</a:t>
            </a:r>
          </a:p>
          <a:p>
            <a:pPr algn="ctr">
              <a:defRPr/>
            </a:pPr>
            <a:endParaRPr lang="ru-RU" sz="1200" u="sng" dirty="0">
              <a:ln>
                <a:solidFill>
                  <a:srgbClr val="FF6600"/>
                </a:solidFill>
              </a:ln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u="sng" dirty="0">
              <a:ln>
                <a:solidFill>
                  <a:srgbClr val="FF6600"/>
                </a:solidFill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/>
              <a:t>«…вопросы общего образования, культуры, молодежной политики - </a:t>
            </a:r>
            <a:r>
              <a:rPr lang="ru-RU" dirty="0" smtClean="0"/>
              <a:t>… сфера  </a:t>
            </a:r>
            <a:r>
              <a:rPr lang="ru-RU" dirty="0"/>
              <a:t>для формирования нравственного, гармоничного человека,                                 ответственного гражданина России»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403648" y="2470978"/>
          <a:ext cx="6311054" cy="323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5929330"/>
            <a:ext cx="857256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n>
                <a:solidFill>
                  <a:srgbClr val="FF66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7412" name="Picture 2" descr="C:\Users\User\Desktop\флаг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80963"/>
            <a:ext cx="18938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User\Desktop\герб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04150" y="46038"/>
            <a:ext cx="119538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6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rogr_konc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025535">
            <a:off x="448721" y="1402740"/>
            <a:ext cx="2924037" cy="3728474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 flipH="1">
            <a:off x="899592" y="476673"/>
            <a:ext cx="8064896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Менять педагогические ориентиры – это самое трудное и самое необходимое, что приходится делать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</a:t>
            </a:r>
          </a:p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В. А. </a:t>
            </a:r>
            <a:r>
              <a:rPr lang="ru-RU" sz="1400" b="1" i="1" dirty="0" err="1">
                <a:latin typeface="Times New Roman"/>
                <a:ea typeface="Times New Roman"/>
                <a:cs typeface="Times New Roman"/>
              </a:rPr>
              <a:t>Караковский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88656444"/>
              </p:ext>
            </p:extLst>
          </p:nvPr>
        </p:nvGraphicFramePr>
        <p:xfrm>
          <a:off x="4139952" y="2009713"/>
          <a:ext cx="4998909" cy="43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8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рим_прог_нач_общ"/>
          <p:cNvPicPr>
            <a:picLocks noChangeAspect="1" noChangeArrowheads="1"/>
          </p:cNvPicPr>
          <p:nvPr/>
        </p:nvPicPr>
        <p:blipFill>
          <a:blip r:embed="rId2"/>
          <a:srcRect l="52069"/>
          <a:stretch>
            <a:fillRect/>
          </a:stretch>
        </p:blipFill>
        <p:spPr>
          <a:xfrm rot="21425709">
            <a:off x="89191" y="1199427"/>
            <a:ext cx="3046215" cy="3898032"/>
          </a:xfrm>
          <a:prstGeom prst="rect">
            <a:avLst/>
          </a:prstGeo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Важнейшие целевые индикаторы успешности введения </a:t>
            </a:r>
            <a:r>
              <a:rPr lang="ru-RU" b="1" dirty="0" smtClean="0"/>
              <a:t>ФГОС в МО «Южно-Курильский городской округ»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4915375"/>
              </p:ext>
            </p:extLst>
          </p:nvPr>
        </p:nvGraphicFramePr>
        <p:xfrm>
          <a:off x="3635896" y="1988840"/>
          <a:ext cx="55081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9925" y="260350"/>
            <a:ext cx="699135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87606660"/>
              </p:ext>
            </p:extLst>
          </p:nvPr>
        </p:nvGraphicFramePr>
        <p:xfrm>
          <a:off x="539553" y="2262731"/>
          <a:ext cx="8391722" cy="43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96838"/>
            <a:ext cx="12954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0370" y="1860940"/>
            <a:ext cx="2447925" cy="107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612" y="1772815"/>
            <a:ext cx="5616724" cy="61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613" y="629682"/>
            <a:ext cx="684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Цель 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создание условий  для обеспечения перехода начального общего образования  МО «Южно – Курильский городской округ» на новые образовательные </a:t>
            </a:r>
            <a:r>
              <a:rPr lang="ru-RU" dirty="0" smtClean="0"/>
              <a:t>стандарты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Рисунок 1" descr="Район изображение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363212" y="554985"/>
            <a:ext cx="6780788" cy="4664168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8316913" y="3311525"/>
            <a:ext cx="666750" cy="169863"/>
          </a:xfrm>
          <a:prstGeom prst="ellipse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20483" name="Rectangle 18"/>
          <p:cNvSpPr>
            <a:spLocks noChangeArrowheads="1"/>
          </p:cNvSpPr>
          <p:nvPr/>
        </p:nvSpPr>
        <p:spPr bwMode="auto">
          <a:xfrm>
            <a:off x="7461250" y="2740025"/>
            <a:ext cx="1290638" cy="2571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О. Шикотан</a:t>
            </a:r>
            <a:endParaRPr lang="ru-RU" sz="1400">
              <a:latin typeface="Arial" charset="0"/>
            </a:endParaRPr>
          </a:p>
        </p:txBody>
      </p:sp>
      <p:sp>
        <p:nvSpPr>
          <p:cNvPr id="20484" name="Rectangle 16"/>
          <p:cNvSpPr>
            <a:spLocks noChangeArrowheads="1"/>
          </p:cNvSpPr>
          <p:nvPr/>
        </p:nvSpPr>
        <p:spPr bwMode="auto">
          <a:xfrm>
            <a:off x="5273675" y="2614613"/>
            <a:ext cx="13731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пгт.</a:t>
            </a:r>
            <a:r>
              <a:rPr lang="ru-RU" sz="5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ru-RU" sz="9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Южно - Курильск</a:t>
            </a:r>
            <a:endParaRPr lang="ru-RU" sz="900">
              <a:latin typeface="Arial" charset="0"/>
            </a:endParaRPr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6646863" y="3084513"/>
            <a:ext cx="11906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8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с. </a:t>
            </a:r>
            <a:r>
              <a:rPr lang="ru-RU" sz="9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Крабозаводское</a:t>
            </a:r>
            <a:endParaRPr lang="ru-RU" sz="900">
              <a:latin typeface="Arial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7524750" y="3725863"/>
            <a:ext cx="12271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9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с. </a:t>
            </a:r>
            <a:r>
              <a:rPr lang="ru-RU" sz="9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Малокурильское</a:t>
            </a:r>
            <a:endParaRPr lang="ru-RU" sz="900">
              <a:latin typeface="Arial" charset="0"/>
            </a:endParaRPr>
          </a:p>
        </p:txBody>
      </p:sp>
      <p:sp>
        <p:nvSpPr>
          <p:cNvPr id="20488" name="Rectangle 28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2500" y="3644900"/>
            <a:ext cx="10080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Головнино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 rot="-1431859">
            <a:off x="2773363" y="1069975"/>
            <a:ext cx="2468562" cy="889000"/>
          </a:xfrm>
          <a:prstGeom prst="ellipse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3803650" y="2498725"/>
            <a:ext cx="1225550" cy="3587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О.Кунашир</a:t>
            </a:r>
            <a:endParaRPr lang="ru-RU" sz="1400">
              <a:latin typeface="Arial" charset="0"/>
            </a:endParaRPr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5973763" y="1916113"/>
            <a:ext cx="1225550" cy="3603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Arial" charset="0"/>
            </a:endParaRPr>
          </a:p>
        </p:txBody>
      </p:sp>
      <p:pic>
        <p:nvPicPr>
          <p:cNvPr id="9218" name="Picture 2" descr="H:\Фото\Новая школа КЗ\Турнир дворовых команд 023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t="8599" r="8965" b="19455"/>
          <a:stretch/>
        </p:blipFill>
        <p:spPr bwMode="auto">
          <a:xfrm>
            <a:off x="6216399" y="3921220"/>
            <a:ext cx="279444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" name="Объект 3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b="4591"/>
          <a:stretch/>
        </p:blipFill>
        <p:spPr>
          <a:xfrm>
            <a:off x="3175038" y="552741"/>
            <a:ext cx="2543133" cy="136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-86350" y="4073418"/>
          <a:ext cx="4273732" cy="230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Picture 2" descr="I:\Фото Шикотан\_MG_0064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7951" t="6810" r="5253" b="23505"/>
          <a:stretch/>
        </p:blipFill>
        <p:spPr bwMode="auto">
          <a:xfrm>
            <a:off x="6715653" y="1553627"/>
            <a:ext cx="2392914" cy="12807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19" name="Picture 3" descr="I:\DCIM\101MSDCF\DSC07741.JPG"/>
          <p:cNvPicPr>
            <a:picLocks noChangeAspect="1" noChangeArrowheads="1"/>
          </p:cNvPicPr>
          <p:nvPr/>
        </p:nvPicPr>
        <p:blipFill rotWithShape="1">
          <a:blip r:embed="rId12" cstate="print">
            <a:extLst/>
          </a:blip>
          <a:srcRect t="10077" r="19307" b="23919"/>
          <a:stretch/>
        </p:blipFill>
        <p:spPr bwMode="auto">
          <a:xfrm>
            <a:off x="1541579" y="1844824"/>
            <a:ext cx="2413043" cy="14803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5718173" y="5576888"/>
            <a:ext cx="3292477" cy="1092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106 педагогических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работников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: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60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учителей</a:t>
            </a:r>
          </a:p>
          <a:p>
            <a:pPr>
              <a:buFontTx/>
              <a:buChar char="-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7 педагогических работников школ</a:t>
            </a:r>
          </a:p>
          <a:p>
            <a:pPr>
              <a:buFontTx/>
              <a:buChar char="-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31 воспитатель</a:t>
            </a:r>
          </a:p>
          <a:p>
            <a:pPr>
              <a:buFontTx/>
              <a:buChar char="-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8 педагогических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работников </a:t>
            </a:r>
            <a:r>
              <a:rPr lang="ru-RU" sz="1200" b="1" dirty="0" smtClean="0">
                <a:solidFill>
                  <a:srgbClr val="FFFFFF"/>
                </a:solidFill>
                <a:cs typeface="Arial" charset="0"/>
              </a:rPr>
              <a:t>ДОУ</a:t>
            </a:r>
            <a:endParaRPr lang="ru-RU" sz="12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1" name="Picture 2" descr="http://www.standart.edu.ru/images/logo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170" y="199485"/>
            <a:ext cx="3000330" cy="81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31"/>
            <a:ext cx="23241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21c915a7dfed47c8cf02c12d9937f16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1955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62068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Результаты </a:t>
            </a:r>
            <a:r>
              <a:rPr lang="ru-RU" sz="2400" b="1" dirty="0" smtClean="0">
                <a:solidFill>
                  <a:srgbClr val="FF0000"/>
                </a:solidFill>
              </a:rPr>
              <a:t>внедрения ФГОС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5724"/>
              </p:ext>
            </p:extLst>
          </p:nvPr>
        </p:nvGraphicFramePr>
        <p:xfrm>
          <a:off x="2332934" y="1581593"/>
          <a:ext cx="6589463" cy="4480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7774"/>
                <a:gridCol w="3371689"/>
              </a:tblGrid>
              <a:tr h="195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Имеющиеся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Ожидаемые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16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 Произошел переход 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1,2 </a:t>
                      </a: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и ожидается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классов начальной школы на обучение по ФГОС;</a:t>
                      </a:r>
                      <a:endParaRPr lang="ru-RU" sz="9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2. Разработаны и утверждены в каждом образовательном учреждении основные  образовательной программы начального общего образования.</a:t>
                      </a:r>
                      <a:endParaRPr lang="ru-RU" sz="9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3. Прошли курсовую подготовку в соответствие с ФГОС :</a:t>
                      </a:r>
                      <a:endParaRPr lang="ru-RU" sz="9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руководители образовательных учреждений  -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педагогические работники –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 человек </a:t>
                      </a: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– </a:t>
                      </a:r>
                      <a:endParaRPr lang="ru-RU" sz="9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специалистом по методической работе -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 Переход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начальной </a:t>
                      </a:r>
                      <a:r>
                        <a:rPr lang="ru-RU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школы на новые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ФГОС НОО.</a:t>
                      </a:r>
                      <a:endParaRPr lang="ru-RU" sz="9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2.  Прохождение курсовой подготовки всеми руководителями образовательных учреждений; учителями, реализующими ФГОС в 1 – 4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классах.</a:t>
                      </a:r>
                      <a:endParaRPr lang="ru-RU" sz="9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3. Разработка системы оценки качества образования в соответствие с требованиями ФГОС НОО.</a:t>
                      </a:r>
                      <a:endParaRPr lang="ru-RU" sz="9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4.  Создание научно – методической поддержки образовательных учреждений района с помощью дистанционного консультирования.</a:t>
                      </a:r>
                      <a:endParaRPr lang="ru-RU" sz="9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5. Разработка модели мониторинга введения ФГОС НОО в образовательных учреждениях  муниципального округа.</a:t>
                      </a:r>
                      <a:endParaRPr lang="ru-RU" sz="9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0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Объекты сканирования\Вырезки разные\Открытки\День учителя\Классной 2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21373" b="30804"/>
          <a:stretch/>
        </p:blipFill>
        <p:spPr bwMode="auto">
          <a:xfrm>
            <a:off x="357192" y="188640"/>
            <a:ext cx="2630632" cy="1872208"/>
          </a:xfrm>
          <a:prstGeom prst="rect">
            <a:avLst/>
          </a:prstGeom>
          <a:ln>
            <a:noFill/>
          </a:ln>
          <a:effectLst>
            <a:softEdge rad="1524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347864" y="62068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Проблемы перехода образовательных учреждений </a:t>
            </a:r>
            <a:r>
              <a:rPr lang="ru-RU" b="1" dirty="0"/>
              <a:t>района на ФГОС НОО нового </a:t>
            </a:r>
            <a:r>
              <a:rPr lang="ru-RU" b="1" dirty="0" smtClean="0"/>
              <a:t>поколения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22478"/>
              </p:ext>
            </p:extLst>
          </p:nvPr>
        </p:nvGraphicFramePr>
        <p:xfrm>
          <a:off x="467544" y="2348880"/>
          <a:ext cx="8291264" cy="3348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9216"/>
                <a:gridCol w="432048"/>
              </a:tblGrid>
              <a:tr h="3348873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Отделенность образовательных учреждений  от областного центра и разбросанность на двух островах Курильской гряды.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Четыре из шести образовательных учреждений МО «Южно-Курильский городской округ» находятся в приспособленных помещениях.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Недостаточная оснащенность образовательных учреждений.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етодический вакуум по проблеме введения ФГОС НОО: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рограммные материалы написаны незнакомым, малопонятным и специфическим языком. 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Низкой скоростью передачи информации по каналам Интернет.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Выбор образовательными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учреждениями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оптимизационной модели программ внеурочной деятельности.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Повышение квалификации всеми руководителями и педагогическими работниками МО .</a:t>
                      </a:r>
                    </a:p>
                  </a:txBody>
                  <a:tcPr marL="54767" marR="54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1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15888"/>
            <a:ext cx="8715375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Перспективы внедрения ФГОС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2906297"/>
              </p:ext>
            </p:extLst>
          </p:nvPr>
        </p:nvGraphicFramePr>
        <p:xfrm>
          <a:off x="539552" y="1038784"/>
          <a:ext cx="7920880" cy="556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9" name="Picture 2" descr="H:\Объекты сканирования\Вырезки разные\Досуг\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6363" y="0"/>
            <a:ext cx="14176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3870</TotalTime>
  <Words>724</Words>
  <Application>Microsoft Office PowerPoint</Application>
  <PresentationFormat>Экран (4:3)</PresentationFormat>
  <Paragraphs>87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Введение ФГОС в условиях территориальной отдаленности  ____________________________________ пгт. Южно-Курильск САХАЛИНСКАЯ ОБЛАСТЬ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Культивируемые виды спорта</dc:title>
  <dc:creator>YAMAREN_09095244917</dc:creator>
  <cp:lastModifiedBy>User</cp:lastModifiedBy>
  <cp:revision>338</cp:revision>
  <cp:lastPrinted>2013-02-19T02:30:13Z</cp:lastPrinted>
  <dcterms:created xsi:type="dcterms:W3CDTF">2009-04-28T03:57:17Z</dcterms:created>
  <dcterms:modified xsi:type="dcterms:W3CDTF">2013-08-06T06:41:45Z</dcterms:modified>
</cp:coreProperties>
</file>